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Shrikhand" charset="1" panose="02000000000000000000"/>
      <p:regular r:id="rId18"/>
    </p:embeddedFont>
    <p:embeddedFont>
      <p:font typeface="Open Sans Bold" charset="1" panose="020B0806030504020204"/>
      <p:regular r:id="rId19"/>
    </p:embeddedFont>
    <p:embeddedFont>
      <p:font typeface="Quicksand Medium" charset="1" panose="00000000000000000000"/>
      <p:regular r:id="rId20"/>
    </p:embeddedFont>
    <p:embeddedFont>
      <p:font typeface="Open Sans" charset="1" panose="020B0606030504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cGizk9P0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3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3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Relationship Id="rId3" Target="https://github.com/FilipKOZANY/MaturitniProjekt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jpe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Relationship Id="rId6" Target="../media/image2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png" Type="http://schemas.openxmlformats.org/officeDocument/2006/relationships/image"/><Relationship Id="rId4" Target="../media/image24.png" Type="http://schemas.openxmlformats.org/officeDocument/2006/relationships/image"/><Relationship Id="rId5" Target="../media/image3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jpeg" Type="http://schemas.openxmlformats.org/officeDocument/2006/relationships/image"/><Relationship Id="rId3" Target="../media/VAGcGizk9P0.mp4" Type="http://schemas.openxmlformats.org/officeDocument/2006/relationships/video"/><Relationship Id="rId4" Target="../media/VAGcGizk9P0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4652644"/>
            <a:ext cx="5634356" cy="5634356"/>
          </a:xfrm>
          <a:custGeom>
            <a:avLst/>
            <a:gdLst/>
            <a:ahLst/>
            <a:cxnLst/>
            <a:rect r="r" b="b" t="t" l="l"/>
            <a:pathLst>
              <a:path h="5634356" w="5634356">
                <a:moveTo>
                  <a:pt x="0" y="0"/>
                </a:moveTo>
                <a:lnTo>
                  <a:pt x="5634356" y="0"/>
                </a:lnTo>
                <a:lnTo>
                  <a:pt x="5634356" y="5634356"/>
                </a:lnTo>
                <a:lnTo>
                  <a:pt x="0" y="56343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24944" y="4652644"/>
            <a:ext cx="5634356" cy="5634356"/>
          </a:xfrm>
          <a:custGeom>
            <a:avLst/>
            <a:gdLst/>
            <a:ahLst/>
            <a:cxnLst/>
            <a:rect r="r" b="b" t="t" l="l"/>
            <a:pathLst>
              <a:path h="5634356" w="5634356">
                <a:moveTo>
                  <a:pt x="0" y="0"/>
                </a:moveTo>
                <a:lnTo>
                  <a:pt x="5634356" y="0"/>
                </a:lnTo>
                <a:lnTo>
                  <a:pt x="5634356" y="5634356"/>
                </a:lnTo>
                <a:lnTo>
                  <a:pt x="0" y="56343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-171450"/>
            <a:ext cx="18288000" cy="482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spc="-230">
                <a:solidFill>
                  <a:srgbClr val="050101"/>
                </a:solidFill>
                <a:latin typeface="Shrikhand"/>
                <a:ea typeface="Shrikhand"/>
                <a:cs typeface="Shrikhand"/>
                <a:sym typeface="Shrikhand"/>
              </a:rPr>
              <a:t>Závěrečná práce -</a:t>
            </a:r>
          </a:p>
          <a:p>
            <a:pPr algn="ctr">
              <a:lnSpc>
                <a:spcPts val="12880"/>
              </a:lnSpc>
            </a:pPr>
            <a:r>
              <a:rPr lang="en-US" sz="9200" spc="-230">
                <a:solidFill>
                  <a:srgbClr val="050101"/>
                </a:solidFill>
                <a:latin typeface="Shrikhand"/>
                <a:ea typeface="Shrikhand"/>
                <a:cs typeface="Shrikhand"/>
                <a:sym typeface="Shrikhand"/>
              </a:rPr>
              <a:t>2D pixelová hra Jumping Adventure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426833" y="9605700"/>
            <a:ext cx="679299" cy="681300"/>
          </a:xfrm>
          <a:custGeom>
            <a:avLst/>
            <a:gdLst/>
            <a:ahLst/>
            <a:cxnLst/>
            <a:rect r="r" b="b" t="t" l="l"/>
            <a:pathLst>
              <a:path h="681300" w="679299">
                <a:moveTo>
                  <a:pt x="0" y="0"/>
                </a:moveTo>
                <a:lnTo>
                  <a:pt x="679299" y="0"/>
                </a:lnTo>
                <a:lnTo>
                  <a:pt x="679299" y="681300"/>
                </a:lnTo>
                <a:lnTo>
                  <a:pt x="0" y="681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101576"/>
            <a:ext cx="5715048" cy="5715048"/>
          </a:xfrm>
          <a:custGeom>
            <a:avLst/>
            <a:gdLst/>
            <a:ahLst/>
            <a:cxnLst/>
            <a:rect r="r" b="b" t="t" l="l"/>
            <a:pathLst>
              <a:path h="5715048" w="5715048">
                <a:moveTo>
                  <a:pt x="0" y="0"/>
                </a:moveTo>
                <a:lnTo>
                  <a:pt x="5715048" y="0"/>
                </a:lnTo>
                <a:lnTo>
                  <a:pt x="5715048" y="5715048"/>
                </a:lnTo>
                <a:lnTo>
                  <a:pt x="0" y="57150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897785" y="159703"/>
            <a:ext cx="849243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Výzvy a Řešení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252328"/>
            <a:ext cx="584641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Absolutní neznalost GDScript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356593"/>
            <a:ext cx="584641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Problem při kreslení textur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51617" y="2252328"/>
            <a:ext cx="839390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Učení základů pomoci tutorialu a chatGPT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984182" y="3356593"/>
            <a:ext cx="1012195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Strávení věčnosti než jsem byl s texturou spokojen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05015" y="159703"/>
            <a:ext cx="827796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Budoucí plány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089547" y="200533"/>
            <a:ext cx="679299" cy="681300"/>
          </a:xfrm>
          <a:custGeom>
            <a:avLst/>
            <a:gdLst/>
            <a:ahLst/>
            <a:cxnLst/>
            <a:rect r="r" b="b" t="t" l="l"/>
            <a:pathLst>
              <a:path h="681300" w="679299">
                <a:moveTo>
                  <a:pt x="0" y="0"/>
                </a:moveTo>
                <a:lnTo>
                  <a:pt x="679299" y="0"/>
                </a:lnTo>
                <a:lnTo>
                  <a:pt x="679299" y="681300"/>
                </a:lnTo>
                <a:lnTo>
                  <a:pt x="0" y="681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889895" y="1826857"/>
            <a:ext cx="5171894" cy="5171894"/>
          </a:xfrm>
          <a:custGeom>
            <a:avLst/>
            <a:gdLst/>
            <a:ahLst/>
            <a:cxnLst/>
            <a:rect r="r" b="b" t="t" l="l"/>
            <a:pathLst>
              <a:path h="5171894" w="5171894">
                <a:moveTo>
                  <a:pt x="0" y="0"/>
                </a:moveTo>
                <a:lnTo>
                  <a:pt x="5171894" y="0"/>
                </a:lnTo>
                <a:lnTo>
                  <a:pt x="5171894" y="5171894"/>
                </a:lnTo>
                <a:lnTo>
                  <a:pt x="0" y="5171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88757"/>
            <a:ext cx="827796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Oprava chyb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835847"/>
            <a:ext cx="827796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Testování hry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832414"/>
            <a:ext cx="550024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Pokus o publikaci na Steam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935182"/>
            <a:ext cx="511001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Přidat více obsahu do hry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039447"/>
            <a:ext cx="718110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Přidání více druhů překážek a bloků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48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005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741074" y="3963195"/>
            <a:ext cx="4805851" cy="2122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397"/>
              </a:lnSpc>
            </a:pPr>
            <a:r>
              <a:rPr lang="en-US" sz="12426" b="true">
                <a:solidFill>
                  <a:srgbClr val="FFFEF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Konec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596846" y="9543765"/>
            <a:ext cx="321632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>
                <a:solidFill>
                  <a:srgbClr val="FFFEFE"/>
                </a:solidFill>
                <a:latin typeface="Open Sans"/>
                <a:ea typeface="Open Sans"/>
                <a:cs typeface="Open Sans"/>
                <a:sym typeface="Open Sans"/>
                <a:hlinkClick r:id="rId3" tooltip="https://github.com/FilipKOZANY/MaturitniProjekt"/>
              </a:rPr>
              <a:t>odkaz na github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29521" y="3307557"/>
            <a:ext cx="5613074" cy="1835943"/>
          </a:xfrm>
          <a:custGeom>
            <a:avLst/>
            <a:gdLst/>
            <a:ahLst/>
            <a:cxnLst/>
            <a:rect r="r" b="b" t="t" l="l"/>
            <a:pathLst>
              <a:path h="1835943" w="5613074">
                <a:moveTo>
                  <a:pt x="0" y="0"/>
                </a:moveTo>
                <a:lnTo>
                  <a:pt x="5613074" y="0"/>
                </a:lnTo>
                <a:lnTo>
                  <a:pt x="5613074" y="1835943"/>
                </a:lnTo>
                <a:lnTo>
                  <a:pt x="0" y="18359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52782" y="2472269"/>
            <a:ext cx="3506518" cy="3506518"/>
          </a:xfrm>
          <a:custGeom>
            <a:avLst/>
            <a:gdLst/>
            <a:ahLst/>
            <a:cxnLst/>
            <a:rect r="r" b="b" t="t" l="l"/>
            <a:pathLst>
              <a:path h="3506518" w="3506518">
                <a:moveTo>
                  <a:pt x="0" y="0"/>
                </a:moveTo>
                <a:lnTo>
                  <a:pt x="3506518" y="0"/>
                </a:lnTo>
                <a:lnTo>
                  <a:pt x="3506518" y="3506519"/>
                </a:lnTo>
                <a:lnTo>
                  <a:pt x="0" y="35065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752695" y="2685477"/>
            <a:ext cx="6589986" cy="3080102"/>
          </a:xfrm>
          <a:custGeom>
            <a:avLst/>
            <a:gdLst/>
            <a:ahLst/>
            <a:cxnLst/>
            <a:rect r="r" b="b" t="t" l="l"/>
            <a:pathLst>
              <a:path h="3080102" w="6589986">
                <a:moveTo>
                  <a:pt x="0" y="0"/>
                </a:moveTo>
                <a:lnTo>
                  <a:pt x="6589987" y="0"/>
                </a:lnTo>
                <a:lnTo>
                  <a:pt x="6589987" y="3080103"/>
                </a:lnTo>
                <a:lnTo>
                  <a:pt x="0" y="30801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72462" y="5410003"/>
            <a:ext cx="3064714" cy="4599946"/>
          </a:xfrm>
          <a:custGeom>
            <a:avLst/>
            <a:gdLst/>
            <a:ahLst/>
            <a:cxnLst/>
            <a:rect r="r" b="b" t="t" l="l"/>
            <a:pathLst>
              <a:path h="4599946" w="3064714">
                <a:moveTo>
                  <a:pt x="0" y="0"/>
                </a:moveTo>
                <a:lnTo>
                  <a:pt x="3064714" y="0"/>
                </a:lnTo>
                <a:lnTo>
                  <a:pt x="3064714" y="4599946"/>
                </a:lnTo>
                <a:lnTo>
                  <a:pt x="0" y="45999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342595" y="5978788"/>
            <a:ext cx="7462757" cy="4276547"/>
          </a:xfrm>
          <a:custGeom>
            <a:avLst/>
            <a:gdLst/>
            <a:ahLst/>
            <a:cxnLst/>
            <a:rect r="r" b="b" t="t" l="l"/>
            <a:pathLst>
              <a:path h="4276547" w="7462757">
                <a:moveTo>
                  <a:pt x="0" y="0"/>
                </a:moveTo>
                <a:lnTo>
                  <a:pt x="7462757" y="0"/>
                </a:lnTo>
                <a:lnTo>
                  <a:pt x="7462757" y="4276547"/>
                </a:lnTo>
                <a:lnTo>
                  <a:pt x="0" y="42765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69590" y="159703"/>
            <a:ext cx="1754882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Proč jsem si vybral toto téma?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5513882" y="9605700"/>
            <a:ext cx="679299" cy="681300"/>
          </a:xfrm>
          <a:custGeom>
            <a:avLst/>
            <a:gdLst/>
            <a:ahLst/>
            <a:cxnLst/>
            <a:rect r="r" b="b" t="t" l="l"/>
            <a:pathLst>
              <a:path h="681300" w="679299">
                <a:moveTo>
                  <a:pt x="0" y="0"/>
                </a:moveTo>
                <a:lnTo>
                  <a:pt x="679300" y="0"/>
                </a:lnTo>
                <a:lnTo>
                  <a:pt x="679300" y="681300"/>
                </a:lnTo>
                <a:lnTo>
                  <a:pt x="0" y="6813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5915" y="1726247"/>
            <a:ext cx="8708085" cy="3515889"/>
          </a:xfrm>
          <a:custGeom>
            <a:avLst/>
            <a:gdLst/>
            <a:ahLst/>
            <a:cxnLst/>
            <a:rect r="r" b="b" t="t" l="l"/>
            <a:pathLst>
              <a:path h="3515889" w="8708085">
                <a:moveTo>
                  <a:pt x="0" y="0"/>
                </a:moveTo>
                <a:lnTo>
                  <a:pt x="8708085" y="0"/>
                </a:lnTo>
                <a:lnTo>
                  <a:pt x="8708085" y="3515889"/>
                </a:lnTo>
                <a:lnTo>
                  <a:pt x="0" y="3515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924721" y="1726247"/>
            <a:ext cx="4334579" cy="4334579"/>
          </a:xfrm>
          <a:custGeom>
            <a:avLst/>
            <a:gdLst/>
            <a:ahLst/>
            <a:cxnLst/>
            <a:rect r="r" b="b" t="t" l="l"/>
            <a:pathLst>
              <a:path h="4334579" w="4334579">
                <a:moveTo>
                  <a:pt x="0" y="0"/>
                </a:moveTo>
                <a:lnTo>
                  <a:pt x="4334579" y="0"/>
                </a:lnTo>
                <a:lnTo>
                  <a:pt x="4334579" y="4334579"/>
                </a:lnTo>
                <a:lnTo>
                  <a:pt x="0" y="43345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4743252"/>
            <a:ext cx="3662578" cy="3662578"/>
          </a:xfrm>
          <a:custGeom>
            <a:avLst/>
            <a:gdLst/>
            <a:ahLst/>
            <a:cxnLst/>
            <a:rect r="r" b="b" t="t" l="l"/>
            <a:pathLst>
              <a:path h="3662578" w="3662578">
                <a:moveTo>
                  <a:pt x="0" y="0"/>
                </a:moveTo>
                <a:lnTo>
                  <a:pt x="3662578" y="0"/>
                </a:lnTo>
                <a:lnTo>
                  <a:pt x="3662578" y="3662578"/>
                </a:lnTo>
                <a:lnTo>
                  <a:pt x="0" y="36625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45679" y="9234949"/>
            <a:ext cx="1052051" cy="1052051"/>
          </a:xfrm>
          <a:custGeom>
            <a:avLst/>
            <a:gdLst/>
            <a:ahLst/>
            <a:cxnLst/>
            <a:rect r="r" b="b" t="t" l="l"/>
            <a:pathLst>
              <a:path h="1052051" w="1052051">
                <a:moveTo>
                  <a:pt x="0" y="0"/>
                </a:moveTo>
                <a:lnTo>
                  <a:pt x="1052051" y="0"/>
                </a:lnTo>
                <a:lnTo>
                  <a:pt x="1052051" y="1052051"/>
                </a:lnTo>
                <a:lnTo>
                  <a:pt x="0" y="10520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097730" y="9234949"/>
            <a:ext cx="4290540" cy="1052051"/>
          </a:xfrm>
          <a:custGeom>
            <a:avLst/>
            <a:gdLst/>
            <a:ahLst/>
            <a:cxnLst/>
            <a:rect r="r" b="b" t="t" l="l"/>
            <a:pathLst>
              <a:path h="1052051" w="4290540">
                <a:moveTo>
                  <a:pt x="0" y="0"/>
                </a:moveTo>
                <a:lnTo>
                  <a:pt x="4290540" y="0"/>
                </a:lnTo>
                <a:lnTo>
                  <a:pt x="4290540" y="1052051"/>
                </a:lnTo>
                <a:lnTo>
                  <a:pt x="0" y="10520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322439" y="159703"/>
            <a:ext cx="1164312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spc="-230">
                <a:solidFill>
                  <a:srgbClr val="000000"/>
                </a:solidFill>
                <a:latin typeface="Shrikhand"/>
                <a:ea typeface="Shrikhand"/>
                <a:cs typeface="Shrikhand"/>
                <a:sym typeface="Shrikhand"/>
              </a:rPr>
              <a:t>Použité technologie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5915" y="5175461"/>
            <a:ext cx="870808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b="true" sz="3399">
                <a:solidFill>
                  <a:srgbClr val="000000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Program pro vytvoření prostředí hry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924721" y="5994151"/>
            <a:ext cx="433457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b="true" sz="3399">
                <a:solidFill>
                  <a:srgbClr val="000000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Krita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44000" y="8339155"/>
            <a:ext cx="3662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b="true" sz="3399">
                <a:solidFill>
                  <a:srgbClr val="000000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Tilesetter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25570" y="2205637"/>
            <a:ext cx="8385756" cy="1197965"/>
          </a:xfrm>
          <a:custGeom>
            <a:avLst/>
            <a:gdLst/>
            <a:ahLst/>
            <a:cxnLst/>
            <a:rect r="r" b="b" t="t" l="l"/>
            <a:pathLst>
              <a:path h="1197965" w="8385756">
                <a:moveTo>
                  <a:pt x="0" y="0"/>
                </a:moveTo>
                <a:lnTo>
                  <a:pt x="8385755" y="0"/>
                </a:lnTo>
                <a:lnTo>
                  <a:pt x="8385755" y="1197966"/>
                </a:lnTo>
                <a:lnTo>
                  <a:pt x="0" y="1197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98338" y="7897681"/>
            <a:ext cx="699624" cy="1399249"/>
          </a:xfrm>
          <a:custGeom>
            <a:avLst/>
            <a:gdLst/>
            <a:ahLst/>
            <a:cxnLst/>
            <a:rect r="r" b="b" t="t" l="l"/>
            <a:pathLst>
              <a:path h="1399249" w="699624">
                <a:moveTo>
                  <a:pt x="0" y="0"/>
                </a:moveTo>
                <a:lnTo>
                  <a:pt x="699625" y="0"/>
                </a:lnTo>
                <a:lnTo>
                  <a:pt x="699625" y="1399248"/>
                </a:lnTo>
                <a:lnTo>
                  <a:pt x="0" y="1399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56684" y="2205637"/>
            <a:ext cx="6126775" cy="4978005"/>
          </a:xfrm>
          <a:custGeom>
            <a:avLst/>
            <a:gdLst/>
            <a:ahLst/>
            <a:cxnLst/>
            <a:rect r="r" b="b" t="t" l="l"/>
            <a:pathLst>
              <a:path h="4978005" w="6126775">
                <a:moveTo>
                  <a:pt x="0" y="0"/>
                </a:moveTo>
                <a:lnTo>
                  <a:pt x="6126774" y="0"/>
                </a:lnTo>
                <a:lnTo>
                  <a:pt x="6126774" y="4978005"/>
                </a:lnTo>
                <a:lnTo>
                  <a:pt x="0" y="49780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910373" y="6430974"/>
            <a:ext cx="1884884" cy="2827326"/>
          </a:xfrm>
          <a:custGeom>
            <a:avLst/>
            <a:gdLst/>
            <a:ahLst/>
            <a:cxnLst/>
            <a:rect r="r" b="b" t="t" l="l"/>
            <a:pathLst>
              <a:path h="2827326" w="1884884">
                <a:moveTo>
                  <a:pt x="0" y="0"/>
                </a:moveTo>
                <a:lnTo>
                  <a:pt x="1884884" y="0"/>
                </a:lnTo>
                <a:lnTo>
                  <a:pt x="1884884" y="2827326"/>
                </a:lnTo>
                <a:lnTo>
                  <a:pt x="0" y="28273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342585" y="5190219"/>
            <a:ext cx="2196843" cy="4393686"/>
          </a:xfrm>
          <a:custGeom>
            <a:avLst/>
            <a:gdLst/>
            <a:ahLst/>
            <a:cxnLst/>
            <a:rect r="r" b="b" t="t" l="l"/>
            <a:pathLst>
              <a:path h="4393686" w="2196843">
                <a:moveTo>
                  <a:pt x="0" y="0"/>
                </a:moveTo>
                <a:lnTo>
                  <a:pt x="2196843" y="0"/>
                </a:lnTo>
                <a:lnTo>
                  <a:pt x="2196843" y="4393687"/>
                </a:lnTo>
                <a:lnTo>
                  <a:pt x="0" y="43936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561160" y="6943725"/>
            <a:ext cx="2314575" cy="2314575"/>
          </a:xfrm>
          <a:custGeom>
            <a:avLst/>
            <a:gdLst/>
            <a:ahLst/>
            <a:cxnLst/>
            <a:rect r="r" b="b" t="t" l="l"/>
            <a:pathLst>
              <a:path h="2314575" w="2314575">
                <a:moveTo>
                  <a:pt x="0" y="0"/>
                </a:moveTo>
                <a:lnTo>
                  <a:pt x="2314575" y="0"/>
                </a:lnTo>
                <a:lnTo>
                  <a:pt x="2314575" y="2314575"/>
                </a:lnTo>
                <a:lnTo>
                  <a:pt x="0" y="23145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778647" y="159703"/>
            <a:ext cx="1073070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Animace a textury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68229" y="5490855"/>
            <a:ext cx="318958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původní textury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7941" y="3526232"/>
            <a:ext cx="1473950" cy="1473950"/>
          </a:xfrm>
          <a:custGeom>
            <a:avLst/>
            <a:gdLst/>
            <a:ahLst/>
            <a:cxnLst/>
            <a:rect r="r" b="b" t="t" l="l"/>
            <a:pathLst>
              <a:path h="1473950" w="1473950">
                <a:moveTo>
                  <a:pt x="0" y="0"/>
                </a:moveTo>
                <a:lnTo>
                  <a:pt x="1473949" y="0"/>
                </a:lnTo>
                <a:lnTo>
                  <a:pt x="1473949" y="1473950"/>
                </a:lnTo>
                <a:lnTo>
                  <a:pt x="0" y="14739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7941" y="5836477"/>
            <a:ext cx="6983312" cy="3421823"/>
          </a:xfrm>
          <a:custGeom>
            <a:avLst/>
            <a:gdLst/>
            <a:ahLst/>
            <a:cxnLst/>
            <a:rect r="r" b="b" t="t" l="l"/>
            <a:pathLst>
              <a:path h="3421823" w="6983312">
                <a:moveTo>
                  <a:pt x="0" y="0"/>
                </a:moveTo>
                <a:lnTo>
                  <a:pt x="6983311" y="0"/>
                </a:lnTo>
                <a:lnTo>
                  <a:pt x="6983311" y="3421823"/>
                </a:lnTo>
                <a:lnTo>
                  <a:pt x="0" y="34218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156862" y="3372445"/>
            <a:ext cx="1645470" cy="2127762"/>
          </a:xfrm>
          <a:custGeom>
            <a:avLst/>
            <a:gdLst/>
            <a:ahLst/>
            <a:cxnLst/>
            <a:rect r="r" b="b" t="t" l="l"/>
            <a:pathLst>
              <a:path h="2127762" w="1645470">
                <a:moveTo>
                  <a:pt x="0" y="0"/>
                </a:moveTo>
                <a:lnTo>
                  <a:pt x="1645469" y="0"/>
                </a:lnTo>
                <a:lnTo>
                  <a:pt x="1645469" y="2127762"/>
                </a:lnTo>
                <a:lnTo>
                  <a:pt x="0" y="21277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661877" y="3930239"/>
            <a:ext cx="8474421" cy="3167315"/>
          </a:xfrm>
          <a:custGeom>
            <a:avLst/>
            <a:gdLst/>
            <a:ahLst/>
            <a:cxnLst/>
            <a:rect r="r" b="b" t="t" l="l"/>
            <a:pathLst>
              <a:path h="3167315" w="8474421">
                <a:moveTo>
                  <a:pt x="0" y="0"/>
                </a:moveTo>
                <a:lnTo>
                  <a:pt x="8474421" y="0"/>
                </a:lnTo>
                <a:lnTo>
                  <a:pt x="8474421" y="3167315"/>
                </a:lnTo>
                <a:lnTo>
                  <a:pt x="0" y="31673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796433" y="159703"/>
            <a:ext cx="869513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Jak jsem začal?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4396" y="2458680"/>
            <a:ext cx="869513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vytvoření první postavy s první texturou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87941" y="4933507"/>
            <a:ext cx="147395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slime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08693" y="4933507"/>
            <a:ext cx="206255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prvni level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61877" y="2415500"/>
            <a:ext cx="922847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předělání levelů po oběvení existence TileMap Node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486592" y="8968310"/>
            <a:ext cx="1314817" cy="1318690"/>
          </a:xfrm>
          <a:custGeom>
            <a:avLst/>
            <a:gdLst/>
            <a:ahLst/>
            <a:cxnLst/>
            <a:rect r="r" b="b" t="t" l="l"/>
            <a:pathLst>
              <a:path h="1318690" w="1314817">
                <a:moveTo>
                  <a:pt x="0" y="0"/>
                </a:moveTo>
                <a:lnTo>
                  <a:pt x="1314816" y="0"/>
                </a:lnTo>
                <a:lnTo>
                  <a:pt x="1314816" y="1318690"/>
                </a:lnTo>
                <a:lnTo>
                  <a:pt x="0" y="13186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5608181" cy="3028947"/>
          </a:xfrm>
          <a:custGeom>
            <a:avLst/>
            <a:gdLst/>
            <a:ahLst/>
            <a:cxnLst/>
            <a:rect r="r" b="b" t="t" l="l"/>
            <a:pathLst>
              <a:path h="3028947" w="5608181">
                <a:moveTo>
                  <a:pt x="0" y="0"/>
                </a:moveTo>
                <a:lnTo>
                  <a:pt x="5608181" y="0"/>
                </a:lnTo>
                <a:lnTo>
                  <a:pt x="5608181" y="3028947"/>
                </a:lnTo>
                <a:lnTo>
                  <a:pt x="0" y="30289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413709" y="650800"/>
            <a:ext cx="5975646" cy="3406847"/>
          </a:xfrm>
          <a:custGeom>
            <a:avLst/>
            <a:gdLst/>
            <a:ahLst/>
            <a:cxnLst/>
            <a:rect r="r" b="b" t="t" l="l"/>
            <a:pathLst>
              <a:path h="3406847" w="5975646">
                <a:moveTo>
                  <a:pt x="0" y="0"/>
                </a:moveTo>
                <a:lnTo>
                  <a:pt x="5975647" y="0"/>
                </a:lnTo>
                <a:lnTo>
                  <a:pt x="5975647" y="3406847"/>
                </a:lnTo>
                <a:lnTo>
                  <a:pt x="0" y="34068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45028" y="4910612"/>
            <a:ext cx="7273002" cy="4355953"/>
          </a:xfrm>
          <a:custGeom>
            <a:avLst/>
            <a:gdLst/>
            <a:ahLst/>
            <a:cxnLst/>
            <a:rect r="r" b="b" t="t" l="l"/>
            <a:pathLst>
              <a:path h="4355953" w="7273002">
                <a:moveTo>
                  <a:pt x="0" y="0"/>
                </a:moveTo>
                <a:lnTo>
                  <a:pt x="7273002" y="0"/>
                </a:lnTo>
                <a:lnTo>
                  <a:pt x="7273002" y="4355953"/>
                </a:lnTo>
                <a:lnTo>
                  <a:pt x="0" y="43559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994445" y="4421097"/>
            <a:ext cx="6483124" cy="4238343"/>
          </a:xfrm>
          <a:custGeom>
            <a:avLst/>
            <a:gdLst/>
            <a:ahLst/>
            <a:cxnLst/>
            <a:rect r="r" b="b" t="t" l="l"/>
            <a:pathLst>
              <a:path h="4238343" w="6483124">
                <a:moveTo>
                  <a:pt x="0" y="0"/>
                </a:moveTo>
                <a:lnTo>
                  <a:pt x="6483124" y="0"/>
                </a:lnTo>
                <a:lnTo>
                  <a:pt x="6483124" y="4238343"/>
                </a:lnTo>
                <a:lnTo>
                  <a:pt x="0" y="42383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3990972"/>
            <a:ext cx="560818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intro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86592" y="4097565"/>
            <a:ext cx="193635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nastaveni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407287" y="9199890"/>
            <a:ext cx="374848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více textur a levelů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994445" y="8592765"/>
            <a:ext cx="648312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inspirace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9290447" cy="2504933"/>
          </a:xfrm>
          <a:custGeom>
            <a:avLst/>
            <a:gdLst/>
            <a:ahLst/>
            <a:cxnLst/>
            <a:rect r="r" b="b" t="t" l="l"/>
            <a:pathLst>
              <a:path h="2504933" w="9290447">
                <a:moveTo>
                  <a:pt x="0" y="0"/>
                </a:moveTo>
                <a:lnTo>
                  <a:pt x="9290447" y="0"/>
                </a:lnTo>
                <a:lnTo>
                  <a:pt x="9290447" y="2504933"/>
                </a:lnTo>
                <a:lnTo>
                  <a:pt x="0" y="25049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51052" y="1028700"/>
            <a:ext cx="7145694" cy="3321631"/>
          </a:xfrm>
          <a:custGeom>
            <a:avLst/>
            <a:gdLst/>
            <a:ahLst/>
            <a:cxnLst/>
            <a:rect r="r" b="b" t="t" l="l"/>
            <a:pathLst>
              <a:path h="3321631" w="7145694">
                <a:moveTo>
                  <a:pt x="0" y="0"/>
                </a:moveTo>
                <a:lnTo>
                  <a:pt x="7145694" y="0"/>
                </a:lnTo>
                <a:lnTo>
                  <a:pt x="7145694" y="3321631"/>
                </a:lnTo>
                <a:lnTo>
                  <a:pt x="0" y="33216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466958"/>
            <a:ext cx="929044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dialog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10800000">
            <a:off x="1384378" y="3545357"/>
            <a:ext cx="1314817" cy="1318690"/>
          </a:xfrm>
          <a:custGeom>
            <a:avLst/>
            <a:gdLst/>
            <a:ahLst/>
            <a:cxnLst/>
            <a:rect r="r" b="b" t="t" l="l"/>
            <a:pathLst>
              <a:path h="1318690" w="1314817">
                <a:moveTo>
                  <a:pt x="0" y="0"/>
                </a:moveTo>
                <a:lnTo>
                  <a:pt x="1314817" y="0"/>
                </a:lnTo>
                <a:lnTo>
                  <a:pt x="1314817" y="1318689"/>
                </a:lnTo>
                <a:lnTo>
                  <a:pt x="0" y="13186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699195" y="4607189"/>
            <a:ext cx="8914296" cy="5305737"/>
          </a:xfrm>
          <a:custGeom>
            <a:avLst/>
            <a:gdLst/>
            <a:ahLst/>
            <a:cxnLst/>
            <a:rect r="r" b="b" t="t" l="l"/>
            <a:pathLst>
              <a:path h="5305737" w="8914296">
                <a:moveTo>
                  <a:pt x="0" y="0"/>
                </a:moveTo>
                <a:lnTo>
                  <a:pt x="8914297" y="0"/>
                </a:lnTo>
                <a:lnTo>
                  <a:pt x="8914297" y="5305736"/>
                </a:lnTo>
                <a:lnTo>
                  <a:pt x="0" y="53057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551052" y="4283656"/>
            <a:ext cx="714569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rozbitý výběr levelů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290822" y="8677910"/>
            <a:ext cx="535022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cca </a:t>
            </a: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10 min herního zážitku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828800" y="1726247"/>
            <a:ext cx="14630400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086326" y="159703"/>
            <a:ext cx="611534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První level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74183" y="1385597"/>
            <a:ext cx="679299" cy="681300"/>
          </a:xfrm>
          <a:custGeom>
            <a:avLst/>
            <a:gdLst/>
            <a:ahLst/>
            <a:cxnLst/>
            <a:rect r="r" b="b" t="t" l="l"/>
            <a:pathLst>
              <a:path h="681300" w="679299">
                <a:moveTo>
                  <a:pt x="0" y="0"/>
                </a:moveTo>
                <a:lnTo>
                  <a:pt x="679299" y="0"/>
                </a:lnTo>
                <a:lnTo>
                  <a:pt x="679299" y="681300"/>
                </a:lnTo>
                <a:lnTo>
                  <a:pt x="0" y="681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070007" y="159703"/>
            <a:ext cx="214798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Cíle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209884" y="1630997"/>
            <a:ext cx="300789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Splněné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082916" y="1630997"/>
            <a:ext cx="424998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Nesplněné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8522970" y="2166938"/>
            <a:ext cx="450532" cy="8391525"/>
            <a:chOff x="0" y="0"/>
            <a:chExt cx="600710" cy="111887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50800" y="49530"/>
              <a:ext cx="499110" cy="11087100"/>
            </a:xfrm>
            <a:custGeom>
              <a:avLst/>
              <a:gdLst/>
              <a:ahLst/>
              <a:cxnLst/>
              <a:rect r="r" b="b" t="t" l="l"/>
              <a:pathLst>
                <a:path h="11087100" w="499110">
                  <a:moveTo>
                    <a:pt x="499110" y="76200"/>
                  </a:moveTo>
                  <a:cubicBezTo>
                    <a:pt x="490220" y="363220"/>
                    <a:pt x="455930" y="505460"/>
                    <a:pt x="447040" y="614680"/>
                  </a:cubicBezTo>
                  <a:cubicBezTo>
                    <a:pt x="439420" y="709930"/>
                    <a:pt x="449580" y="769620"/>
                    <a:pt x="443230" y="881380"/>
                  </a:cubicBezTo>
                  <a:cubicBezTo>
                    <a:pt x="431800" y="1074420"/>
                    <a:pt x="386080" y="1405890"/>
                    <a:pt x="367030" y="1663700"/>
                  </a:cubicBezTo>
                  <a:cubicBezTo>
                    <a:pt x="347980" y="1915160"/>
                    <a:pt x="337820" y="2052320"/>
                    <a:pt x="328930" y="2410460"/>
                  </a:cubicBezTo>
                  <a:cubicBezTo>
                    <a:pt x="306070" y="3335020"/>
                    <a:pt x="358140" y="6739890"/>
                    <a:pt x="328930" y="7371080"/>
                  </a:cubicBezTo>
                  <a:cubicBezTo>
                    <a:pt x="322580" y="7519670"/>
                    <a:pt x="309880" y="7533640"/>
                    <a:pt x="303530" y="7646670"/>
                  </a:cubicBezTo>
                  <a:cubicBezTo>
                    <a:pt x="294640" y="7830820"/>
                    <a:pt x="307340" y="8173720"/>
                    <a:pt x="298450" y="8364220"/>
                  </a:cubicBezTo>
                  <a:cubicBezTo>
                    <a:pt x="293370" y="8492490"/>
                    <a:pt x="278130" y="8538210"/>
                    <a:pt x="271780" y="8682990"/>
                  </a:cubicBezTo>
                  <a:cubicBezTo>
                    <a:pt x="260350" y="8987790"/>
                    <a:pt x="308610" y="9851390"/>
                    <a:pt x="276860" y="10109200"/>
                  </a:cubicBezTo>
                  <a:cubicBezTo>
                    <a:pt x="265430" y="10205720"/>
                    <a:pt x="236220" y="10240010"/>
                    <a:pt x="227330" y="10307320"/>
                  </a:cubicBezTo>
                  <a:cubicBezTo>
                    <a:pt x="217170" y="10374630"/>
                    <a:pt x="228600" y="10447020"/>
                    <a:pt x="222250" y="10513060"/>
                  </a:cubicBezTo>
                  <a:cubicBezTo>
                    <a:pt x="217170" y="10572750"/>
                    <a:pt x="200660" y="10623550"/>
                    <a:pt x="196850" y="10683240"/>
                  </a:cubicBezTo>
                  <a:cubicBezTo>
                    <a:pt x="190500" y="10746740"/>
                    <a:pt x="205740" y="10819130"/>
                    <a:pt x="195580" y="10883900"/>
                  </a:cubicBezTo>
                  <a:cubicBezTo>
                    <a:pt x="185420" y="10947400"/>
                    <a:pt x="162560" y="11041380"/>
                    <a:pt x="134620" y="11069320"/>
                  </a:cubicBezTo>
                  <a:cubicBezTo>
                    <a:pt x="120650" y="11084560"/>
                    <a:pt x="101600" y="11087100"/>
                    <a:pt x="85090" y="11087100"/>
                  </a:cubicBezTo>
                  <a:cubicBezTo>
                    <a:pt x="68580" y="11087100"/>
                    <a:pt x="46990" y="11082020"/>
                    <a:pt x="34290" y="11070590"/>
                  </a:cubicBezTo>
                  <a:cubicBezTo>
                    <a:pt x="17780" y="11056620"/>
                    <a:pt x="1270" y="11022330"/>
                    <a:pt x="0" y="11000740"/>
                  </a:cubicBezTo>
                  <a:cubicBezTo>
                    <a:pt x="0" y="10982960"/>
                    <a:pt x="7620" y="10962640"/>
                    <a:pt x="19050" y="10949940"/>
                  </a:cubicBezTo>
                  <a:cubicBezTo>
                    <a:pt x="34290" y="10934700"/>
                    <a:pt x="68580" y="10918190"/>
                    <a:pt x="91440" y="10920730"/>
                  </a:cubicBezTo>
                  <a:cubicBezTo>
                    <a:pt x="114300" y="10923270"/>
                    <a:pt x="144780" y="10946130"/>
                    <a:pt x="157480" y="10963910"/>
                  </a:cubicBezTo>
                  <a:cubicBezTo>
                    <a:pt x="167640" y="10979150"/>
                    <a:pt x="168910" y="10999470"/>
                    <a:pt x="166370" y="11015980"/>
                  </a:cubicBezTo>
                  <a:cubicBezTo>
                    <a:pt x="163830" y="11032490"/>
                    <a:pt x="153670" y="11051540"/>
                    <a:pt x="142240" y="11064240"/>
                  </a:cubicBezTo>
                  <a:cubicBezTo>
                    <a:pt x="129540" y="11075670"/>
                    <a:pt x="111760" y="11085830"/>
                    <a:pt x="93980" y="11087100"/>
                  </a:cubicBezTo>
                  <a:cubicBezTo>
                    <a:pt x="72390" y="11087100"/>
                    <a:pt x="36830" y="11073130"/>
                    <a:pt x="20320" y="11059160"/>
                  </a:cubicBezTo>
                  <a:cubicBezTo>
                    <a:pt x="7620" y="11046460"/>
                    <a:pt x="0" y="11027410"/>
                    <a:pt x="0" y="11009630"/>
                  </a:cubicBezTo>
                  <a:cubicBezTo>
                    <a:pt x="1270" y="10988040"/>
                    <a:pt x="25400" y="10971530"/>
                    <a:pt x="33020" y="10937240"/>
                  </a:cubicBezTo>
                  <a:cubicBezTo>
                    <a:pt x="46990" y="10869930"/>
                    <a:pt x="26670" y="10689590"/>
                    <a:pt x="35560" y="10612120"/>
                  </a:cubicBezTo>
                  <a:cubicBezTo>
                    <a:pt x="40640" y="10568940"/>
                    <a:pt x="53340" y="10549890"/>
                    <a:pt x="58420" y="10510520"/>
                  </a:cubicBezTo>
                  <a:cubicBezTo>
                    <a:pt x="66040" y="10453370"/>
                    <a:pt x="55880" y="10373360"/>
                    <a:pt x="64770" y="10304780"/>
                  </a:cubicBezTo>
                  <a:cubicBezTo>
                    <a:pt x="74930" y="10236200"/>
                    <a:pt x="104140" y="10199370"/>
                    <a:pt x="116840" y="10099040"/>
                  </a:cubicBezTo>
                  <a:cubicBezTo>
                    <a:pt x="149860" y="9838690"/>
                    <a:pt x="109220" y="8982710"/>
                    <a:pt x="123190" y="8680450"/>
                  </a:cubicBezTo>
                  <a:cubicBezTo>
                    <a:pt x="130810" y="8536940"/>
                    <a:pt x="146050" y="8493760"/>
                    <a:pt x="152400" y="8364220"/>
                  </a:cubicBezTo>
                  <a:cubicBezTo>
                    <a:pt x="161290" y="8159750"/>
                    <a:pt x="143510" y="7749540"/>
                    <a:pt x="154940" y="7571740"/>
                  </a:cubicBezTo>
                  <a:cubicBezTo>
                    <a:pt x="160020" y="7482840"/>
                    <a:pt x="171450" y="7482840"/>
                    <a:pt x="177800" y="7371080"/>
                  </a:cubicBezTo>
                  <a:cubicBezTo>
                    <a:pt x="210820" y="6809740"/>
                    <a:pt x="153670" y="2891790"/>
                    <a:pt x="185420" y="2302510"/>
                  </a:cubicBezTo>
                  <a:cubicBezTo>
                    <a:pt x="191770" y="2176780"/>
                    <a:pt x="204470" y="2159000"/>
                    <a:pt x="209550" y="2075180"/>
                  </a:cubicBezTo>
                  <a:cubicBezTo>
                    <a:pt x="215900" y="1968500"/>
                    <a:pt x="205740" y="1809750"/>
                    <a:pt x="214630" y="1714500"/>
                  </a:cubicBezTo>
                  <a:cubicBezTo>
                    <a:pt x="219710" y="1651000"/>
                    <a:pt x="231140" y="1631950"/>
                    <a:pt x="240030" y="1557020"/>
                  </a:cubicBezTo>
                  <a:cubicBezTo>
                    <a:pt x="260350" y="1372870"/>
                    <a:pt x="276860" y="835660"/>
                    <a:pt x="300990" y="598170"/>
                  </a:cubicBezTo>
                  <a:cubicBezTo>
                    <a:pt x="316230" y="458470"/>
                    <a:pt x="341630" y="361950"/>
                    <a:pt x="349250" y="264160"/>
                  </a:cubicBezTo>
                  <a:cubicBezTo>
                    <a:pt x="355600" y="187960"/>
                    <a:pt x="337820" y="100330"/>
                    <a:pt x="350520" y="58420"/>
                  </a:cubicBezTo>
                  <a:cubicBezTo>
                    <a:pt x="356870" y="36830"/>
                    <a:pt x="367030" y="24130"/>
                    <a:pt x="381000" y="13970"/>
                  </a:cubicBezTo>
                  <a:cubicBezTo>
                    <a:pt x="394970" y="5080"/>
                    <a:pt x="416560" y="0"/>
                    <a:pt x="433070" y="1270"/>
                  </a:cubicBezTo>
                  <a:cubicBezTo>
                    <a:pt x="449580" y="3810"/>
                    <a:pt x="468630" y="13970"/>
                    <a:pt x="480060" y="26670"/>
                  </a:cubicBezTo>
                  <a:cubicBezTo>
                    <a:pt x="491490" y="39370"/>
                    <a:pt x="499110" y="76200"/>
                    <a:pt x="499110" y="7620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246697" y="2629852"/>
            <a:ext cx="17922240" cy="401955"/>
            <a:chOff x="0" y="0"/>
            <a:chExt cx="23896320" cy="5359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49530" y="34290"/>
              <a:ext cx="23797260" cy="476250"/>
            </a:xfrm>
            <a:custGeom>
              <a:avLst/>
              <a:gdLst/>
              <a:ahLst/>
              <a:cxnLst/>
              <a:rect r="r" b="b" t="t" l="l"/>
              <a:pathLst>
                <a:path h="476250" w="23797260">
                  <a:moveTo>
                    <a:pt x="66040" y="105410"/>
                  </a:moveTo>
                  <a:cubicBezTo>
                    <a:pt x="220980" y="76200"/>
                    <a:pt x="292100" y="34290"/>
                    <a:pt x="379730" y="20320"/>
                  </a:cubicBezTo>
                  <a:cubicBezTo>
                    <a:pt x="506730" y="0"/>
                    <a:pt x="750570" y="7620"/>
                    <a:pt x="854710" y="16510"/>
                  </a:cubicBezTo>
                  <a:cubicBezTo>
                    <a:pt x="908050" y="21590"/>
                    <a:pt x="927100" y="35560"/>
                    <a:pt x="971550" y="40640"/>
                  </a:cubicBezTo>
                  <a:cubicBezTo>
                    <a:pt x="1033780" y="46990"/>
                    <a:pt x="1098550" y="34290"/>
                    <a:pt x="1195070" y="44450"/>
                  </a:cubicBezTo>
                  <a:cubicBezTo>
                    <a:pt x="1380490" y="64770"/>
                    <a:pt x="1837690" y="181610"/>
                    <a:pt x="1997710" y="204470"/>
                  </a:cubicBezTo>
                  <a:cubicBezTo>
                    <a:pt x="2066290" y="213360"/>
                    <a:pt x="2085340" y="213360"/>
                    <a:pt x="2145030" y="215900"/>
                  </a:cubicBezTo>
                  <a:cubicBezTo>
                    <a:pt x="2239010" y="220980"/>
                    <a:pt x="2413000" y="224790"/>
                    <a:pt x="2510790" y="218440"/>
                  </a:cubicBezTo>
                  <a:cubicBezTo>
                    <a:pt x="2575560" y="214630"/>
                    <a:pt x="2592070" y="201930"/>
                    <a:pt x="2672080" y="196850"/>
                  </a:cubicBezTo>
                  <a:cubicBezTo>
                    <a:pt x="2890520" y="181610"/>
                    <a:pt x="3622040" y="184150"/>
                    <a:pt x="3911600" y="194310"/>
                  </a:cubicBezTo>
                  <a:cubicBezTo>
                    <a:pt x="4066540" y="200660"/>
                    <a:pt x="4154170" y="215900"/>
                    <a:pt x="4269740" y="220980"/>
                  </a:cubicBezTo>
                  <a:cubicBezTo>
                    <a:pt x="4378960" y="226060"/>
                    <a:pt x="4474210" y="231140"/>
                    <a:pt x="4587240" y="224790"/>
                  </a:cubicBezTo>
                  <a:cubicBezTo>
                    <a:pt x="4714240" y="217170"/>
                    <a:pt x="4860290" y="185420"/>
                    <a:pt x="4992370" y="175260"/>
                  </a:cubicBezTo>
                  <a:cubicBezTo>
                    <a:pt x="5120640" y="166370"/>
                    <a:pt x="5267960" y="154940"/>
                    <a:pt x="5368290" y="166370"/>
                  </a:cubicBezTo>
                  <a:cubicBezTo>
                    <a:pt x="5439410" y="172720"/>
                    <a:pt x="5494020" y="199390"/>
                    <a:pt x="5544820" y="208280"/>
                  </a:cubicBezTo>
                  <a:cubicBezTo>
                    <a:pt x="5582920" y="214630"/>
                    <a:pt x="5598160" y="214630"/>
                    <a:pt x="5646420" y="217170"/>
                  </a:cubicBezTo>
                  <a:cubicBezTo>
                    <a:pt x="5763260" y="223520"/>
                    <a:pt x="6080760" y="215900"/>
                    <a:pt x="6242050" y="223520"/>
                  </a:cubicBezTo>
                  <a:cubicBezTo>
                    <a:pt x="6353810" y="229870"/>
                    <a:pt x="6407150" y="243840"/>
                    <a:pt x="6525260" y="250190"/>
                  </a:cubicBezTo>
                  <a:cubicBezTo>
                    <a:pt x="6715760" y="259080"/>
                    <a:pt x="7031990" y="240030"/>
                    <a:pt x="7282180" y="250190"/>
                  </a:cubicBezTo>
                  <a:cubicBezTo>
                    <a:pt x="7527290" y="259080"/>
                    <a:pt x="7684770" y="293370"/>
                    <a:pt x="8012430" y="306070"/>
                  </a:cubicBezTo>
                  <a:cubicBezTo>
                    <a:pt x="8681720" y="334010"/>
                    <a:pt x="10393680" y="323850"/>
                    <a:pt x="11076940" y="322580"/>
                  </a:cubicBezTo>
                  <a:cubicBezTo>
                    <a:pt x="11419840" y="321310"/>
                    <a:pt x="11680190" y="326390"/>
                    <a:pt x="11850370" y="314960"/>
                  </a:cubicBezTo>
                  <a:cubicBezTo>
                    <a:pt x="11934190" y="308610"/>
                    <a:pt x="11950700" y="295910"/>
                    <a:pt x="12038330" y="289560"/>
                  </a:cubicBezTo>
                  <a:cubicBezTo>
                    <a:pt x="12237720" y="276860"/>
                    <a:pt x="12809220" y="298450"/>
                    <a:pt x="13023850" y="288290"/>
                  </a:cubicBezTo>
                  <a:cubicBezTo>
                    <a:pt x="13129259" y="281940"/>
                    <a:pt x="13157200" y="270510"/>
                    <a:pt x="13258800" y="264160"/>
                  </a:cubicBezTo>
                  <a:cubicBezTo>
                    <a:pt x="13442950" y="254000"/>
                    <a:pt x="13766800" y="257810"/>
                    <a:pt x="14042390" y="256540"/>
                  </a:cubicBezTo>
                  <a:cubicBezTo>
                    <a:pt x="14352270" y="255270"/>
                    <a:pt x="14864081" y="246380"/>
                    <a:pt x="15026640" y="259080"/>
                  </a:cubicBezTo>
                  <a:cubicBezTo>
                    <a:pt x="15081250" y="262890"/>
                    <a:pt x="15085059" y="270510"/>
                    <a:pt x="15135859" y="274320"/>
                  </a:cubicBezTo>
                  <a:cubicBezTo>
                    <a:pt x="15246350" y="284480"/>
                    <a:pt x="15527020" y="280670"/>
                    <a:pt x="15675609" y="289560"/>
                  </a:cubicBezTo>
                  <a:cubicBezTo>
                    <a:pt x="15782290" y="295910"/>
                    <a:pt x="15828009" y="308610"/>
                    <a:pt x="15947390" y="313690"/>
                  </a:cubicBezTo>
                  <a:cubicBezTo>
                    <a:pt x="16182340" y="322580"/>
                    <a:pt x="16788131" y="323850"/>
                    <a:pt x="16987520" y="309880"/>
                  </a:cubicBezTo>
                  <a:cubicBezTo>
                    <a:pt x="17068800" y="303530"/>
                    <a:pt x="17091659" y="290830"/>
                    <a:pt x="17157700" y="285750"/>
                  </a:cubicBezTo>
                  <a:cubicBezTo>
                    <a:pt x="17246600" y="279400"/>
                    <a:pt x="17378681" y="287020"/>
                    <a:pt x="17475200" y="281940"/>
                  </a:cubicBezTo>
                  <a:cubicBezTo>
                    <a:pt x="17557750" y="278130"/>
                    <a:pt x="17608550" y="265430"/>
                    <a:pt x="17703800" y="260350"/>
                  </a:cubicBezTo>
                  <a:cubicBezTo>
                    <a:pt x="17862550" y="252730"/>
                    <a:pt x="18139409" y="267970"/>
                    <a:pt x="18338800" y="257810"/>
                  </a:cubicBezTo>
                  <a:cubicBezTo>
                    <a:pt x="18519140" y="248920"/>
                    <a:pt x="18662650" y="219710"/>
                    <a:pt x="18850609" y="209550"/>
                  </a:cubicBezTo>
                  <a:cubicBezTo>
                    <a:pt x="19076670" y="196850"/>
                    <a:pt x="19368770" y="212090"/>
                    <a:pt x="19601181" y="199390"/>
                  </a:cubicBezTo>
                  <a:cubicBezTo>
                    <a:pt x="19804381" y="187960"/>
                    <a:pt x="19911059" y="154940"/>
                    <a:pt x="20170140" y="142240"/>
                  </a:cubicBezTo>
                  <a:cubicBezTo>
                    <a:pt x="20720050" y="114300"/>
                    <a:pt x="22315170" y="111760"/>
                    <a:pt x="22757131" y="140970"/>
                  </a:cubicBezTo>
                  <a:cubicBezTo>
                    <a:pt x="22910800" y="152400"/>
                    <a:pt x="22997159" y="167640"/>
                    <a:pt x="23065740" y="182880"/>
                  </a:cubicBezTo>
                  <a:cubicBezTo>
                    <a:pt x="23101300" y="191770"/>
                    <a:pt x="23105109" y="199390"/>
                    <a:pt x="23144481" y="208280"/>
                  </a:cubicBezTo>
                  <a:cubicBezTo>
                    <a:pt x="23251159" y="231140"/>
                    <a:pt x="23670259" y="245110"/>
                    <a:pt x="23749000" y="280670"/>
                  </a:cubicBezTo>
                  <a:cubicBezTo>
                    <a:pt x="23771859" y="290830"/>
                    <a:pt x="23778209" y="299720"/>
                    <a:pt x="23785831" y="313690"/>
                  </a:cubicBezTo>
                  <a:cubicBezTo>
                    <a:pt x="23793450" y="327660"/>
                    <a:pt x="23797259" y="346710"/>
                    <a:pt x="23794720" y="361950"/>
                  </a:cubicBezTo>
                  <a:cubicBezTo>
                    <a:pt x="23793450" y="378460"/>
                    <a:pt x="23784559" y="396240"/>
                    <a:pt x="23773131" y="406400"/>
                  </a:cubicBezTo>
                  <a:cubicBezTo>
                    <a:pt x="23761700" y="417830"/>
                    <a:pt x="23743920" y="426720"/>
                    <a:pt x="23728681" y="429260"/>
                  </a:cubicBezTo>
                  <a:cubicBezTo>
                    <a:pt x="23712170" y="430530"/>
                    <a:pt x="23693120" y="429260"/>
                    <a:pt x="23679150" y="419100"/>
                  </a:cubicBezTo>
                  <a:cubicBezTo>
                    <a:pt x="23662640" y="407670"/>
                    <a:pt x="23642320" y="379730"/>
                    <a:pt x="23641050" y="358140"/>
                  </a:cubicBezTo>
                  <a:cubicBezTo>
                    <a:pt x="23638509" y="336550"/>
                    <a:pt x="23655020" y="304800"/>
                    <a:pt x="23668990" y="290830"/>
                  </a:cubicBezTo>
                  <a:cubicBezTo>
                    <a:pt x="23681690" y="279400"/>
                    <a:pt x="23700740" y="274320"/>
                    <a:pt x="23715981" y="274320"/>
                  </a:cubicBezTo>
                  <a:cubicBezTo>
                    <a:pt x="23731220" y="274320"/>
                    <a:pt x="23751540" y="278130"/>
                    <a:pt x="23762970" y="288290"/>
                  </a:cubicBezTo>
                  <a:cubicBezTo>
                    <a:pt x="23779481" y="302260"/>
                    <a:pt x="23794720" y="334010"/>
                    <a:pt x="23795990" y="354330"/>
                  </a:cubicBezTo>
                  <a:cubicBezTo>
                    <a:pt x="23795990" y="370840"/>
                    <a:pt x="23789640" y="388620"/>
                    <a:pt x="23778209" y="401320"/>
                  </a:cubicBezTo>
                  <a:cubicBezTo>
                    <a:pt x="23764240" y="415290"/>
                    <a:pt x="23745190" y="424180"/>
                    <a:pt x="23710900" y="429260"/>
                  </a:cubicBezTo>
                  <a:cubicBezTo>
                    <a:pt x="23624540" y="441960"/>
                    <a:pt x="23355300" y="391160"/>
                    <a:pt x="23219409" y="365760"/>
                  </a:cubicBezTo>
                  <a:cubicBezTo>
                    <a:pt x="23122890" y="347980"/>
                    <a:pt x="23051770" y="318770"/>
                    <a:pt x="22971759" y="304800"/>
                  </a:cubicBezTo>
                  <a:cubicBezTo>
                    <a:pt x="22898100" y="290830"/>
                    <a:pt x="22861270" y="285750"/>
                    <a:pt x="22757131" y="279400"/>
                  </a:cubicBezTo>
                  <a:cubicBezTo>
                    <a:pt x="22487890" y="262890"/>
                    <a:pt x="21769070" y="278130"/>
                    <a:pt x="21306790" y="279400"/>
                  </a:cubicBezTo>
                  <a:cubicBezTo>
                    <a:pt x="20883881" y="279400"/>
                    <a:pt x="20406359" y="267970"/>
                    <a:pt x="20092670" y="285750"/>
                  </a:cubicBezTo>
                  <a:cubicBezTo>
                    <a:pt x="19892009" y="295910"/>
                    <a:pt x="19782790" y="325120"/>
                    <a:pt x="19601181" y="334010"/>
                  </a:cubicBezTo>
                  <a:cubicBezTo>
                    <a:pt x="19380200" y="345440"/>
                    <a:pt x="19085559" y="325120"/>
                    <a:pt x="18859500" y="336550"/>
                  </a:cubicBezTo>
                  <a:cubicBezTo>
                    <a:pt x="18670270" y="346710"/>
                    <a:pt x="18520409" y="378460"/>
                    <a:pt x="18338800" y="388620"/>
                  </a:cubicBezTo>
                  <a:cubicBezTo>
                    <a:pt x="18139409" y="400050"/>
                    <a:pt x="17870170" y="387350"/>
                    <a:pt x="17711420" y="397510"/>
                  </a:cubicBezTo>
                  <a:cubicBezTo>
                    <a:pt x="17613631" y="402590"/>
                    <a:pt x="17565370" y="416560"/>
                    <a:pt x="17476470" y="422910"/>
                  </a:cubicBezTo>
                  <a:cubicBezTo>
                    <a:pt x="17360900" y="430530"/>
                    <a:pt x="17165320" y="424180"/>
                    <a:pt x="17078959" y="433070"/>
                  </a:cubicBezTo>
                  <a:cubicBezTo>
                    <a:pt x="17038320" y="438150"/>
                    <a:pt x="17034509" y="447040"/>
                    <a:pt x="16987520" y="450850"/>
                  </a:cubicBezTo>
                  <a:cubicBezTo>
                    <a:pt x="16838931" y="463550"/>
                    <a:pt x="16291559" y="450850"/>
                    <a:pt x="16050259" y="440690"/>
                  </a:cubicBezTo>
                  <a:cubicBezTo>
                    <a:pt x="15896590" y="434340"/>
                    <a:pt x="15805150" y="417830"/>
                    <a:pt x="15675609" y="412750"/>
                  </a:cubicBezTo>
                  <a:cubicBezTo>
                    <a:pt x="15537181" y="407670"/>
                    <a:pt x="15363190" y="419100"/>
                    <a:pt x="15243809" y="412750"/>
                  </a:cubicBezTo>
                  <a:cubicBezTo>
                    <a:pt x="15158720" y="407670"/>
                    <a:pt x="15107920" y="392430"/>
                    <a:pt x="15026640" y="388620"/>
                  </a:cubicBezTo>
                  <a:cubicBezTo>
                    <a:pt x="14922500" y="382270"/>
                    <a:pt x="14825981" y="387350"/>
                    <a:pt x="14671040" y="387350"/>
                  </a:cubicBezTo>
                  <a:cubicBezTo>
                    <a:pt x="14375131" y="387350"/>
                    <a:pt x="13679170" y="379730"/>
                    <a:pt x="13383259" y="389890"/>
                  </a:cubicBezTo>
                  <a:cubicBezTo>
                    <a:pt x="13227050" y="396240"/>
                    <a:pt x="13173709" y="410210"/>
                    <a:pt x="13025120" y="415290"/>
                  </a:cubicBezTo>
                  <a:cubicBezTo>
                    <a:pt x="12778740" y="425450"/>
                    <a:pt x="12250420" y="412750"/>
                    <a:pt x="12048490" y="424180"/>
                  </a:cubicBezTo>
                  <a:cubicBezTo>
                    <a:pt x="11957050" y="429260"/>
                    <a:pt x="11958320" y="439420"/>
                    <a:pt x="11850370" y="445770"/>
                  </a:cubicBezTo>
                  <a:cubicBezTo>
                    <a:pt x="11377930" y="471170"/>
                    <a:pt x="8784590" y="476250"/>
                    <a:pt x="8008620" y="449580"/>
                  </a:cubicBezTo>
                  <a:cubicBezTo>
                    <a:pt x="7670800" y="436880"/>
                    <a:pt x="7527290" y="406400"/>
                    <a:pt x="7282180" y="397510"/>
                  </a:cubicBezTo>
                  <a:cubicBezTo>
                    <a:pt x="7031990" y="387350"/>
                    <a:pt x="6711950" y="402590"/>
                    <a:pt x="6520180" y="392430"/>
                  </a:cubicBezTo>
                  <a:cubicBezTo>
                    <a:pt x="6404610" y="387350"/>
                    <a:pt x="6352540" y="372110"/>
                    <a:pt x="6242050" y="367030"/>
                  </a:cubicBezTo>
                  <a:cubicBezTo>
                    <a:pt x="6078220" y="359410"/>
                    <a:pt x="5796280" y="383540"/>
                    <a:pt x="5636260" y="367030"/>
                  </a:cubicBezTo>
                  <a:cubicBezTo>
                    <a:pt x="5528310" y="355600"/>
                    <a:pt x="5464810" y="321310"/>
                    <a:pt x="5368290" y="311150"/>
                  </a:cubicBezTo>
                  <a:cubicBezTo>
                    <a:pt x="5257800" y="300990"/>
                    <a:pt x="5130800" y="306070"/>
                    <a:pt x="5006340" y="313690"/>
                  </a:cubicBezTo>
                  <a:cubicBezTo>
                    <a:pt x="4871720" y="322580"/>
                    <a:pt x="4728210" y="356870"/>
                    <a:pt x="4587240" y="365760"/>
                  </a:cubicBezTo>
                  <a:cubicBezTo>
                    <a:pt x="4441190" y="373380"/>
                    <a:pt x="4268470" y="369570"/>
                    <a:pt x="4145280" y="363220"/>
                  </a:cubicBezTo>
                  <a:cubicBezTo>
                    <a:pt x="4055110" y="358140"/>
                    <a:pt x="3995420" y="344170"/>
                    <a:pt x="3911600" y="339090"/>
                  </a:cubicBezTo>
                  <a:cubicBezTo>
                    <a:pt x="3811270" y="334010"/>
                    <a:pt x="3714750" y="336550"/>
                    <a:pt x="3581400" y="336550"/>
                  </a:cubicBezTo>
                  <a:cubicBezTo>
                    <a:pt x="3376930" y="336550"/>
                    <a:pt x="2994660" y="331470"/>
                    <a:pt x="2797810" y="342900"/>
                  </a:cubicBezTo>
                  <a:cubicBezTo>
                    <a:pt x="2678430" y="349250"/>
                    <a:pt x="2612390" y="367030"/>
                    <a:pt x="2510790" y="370840"/>
                  </a:cubicBezTo>
                  <a:cubicBezTo>
                    <a:pt x="2393950" y="375920"/>
                    <a:pt x="2239010" y="373380"/>
                    <a:pt x="2136140" y="367030"/>
                  </a:cubicBezTo>
                  <a:cubicBezTo>
                    <a:pt x="2065020" y="363220"/>
                    <a:pt x="2007870" y="360680"/>
                    <a:pt x="1951990" y="350520"/>
                  </a:cubicBezTo>
                  <a:cubicBezTo>
                    <a:pt x="1905000" y="340360"/>
                    <a:pt x="1875790" y="320040"/>
                    <a:pt x="1822450" y="308610"/>
                  </a:cubicBezTo>
                  <a:cubicBezTo>
                    <a:pt x="1738630" y="290830"/>
                    <a:pt x="1605280" y="288290"/>
                    <a:pt x="1499870" y="270510"/>
                  </a:cubicBezTo>
                  <a:cubicBezTo>
                    <a:pt x="1395730" y="252730"/>
                    <a:pt x="1290320" y="217170"/>
                    <a:pt x="1193800" y="205740"/>
                  </a:cubicBezTo>
                  <a:cubicBezTo>
                    <a:pt x="1109980" y="195580"/>
                    <a:pt x="1027430" y="205740"/>
                    <a:pt x="956310" y="200660"/>
                  </a:cubicBezTo>
                  <a:cubicBezTo>
                    <a:pt x="895350" y="195580"/>
                    <a:pt x="858520" y="181610"/>
                    <a:pt x="789940" y="177800"/>
                  </a:cubicBezTo>
                  <a:cubicBezTo>
                    <a:pt x="679450" y="170180"/>
                    <a:pt x="462280" y="157480"/>
                    <a:pt x="353060" y="177800"/>
                  </a:cubicBezTo>
                  <a:cubicBezTo>
                    <a:pt x="284480" y="190500"/>
                    <a:pt x="241300" y="227330"/>
                    <a:pt x="190500" y="241300"/>
                  </a:cubicBezTo>
                  <a:cubicBezTo>
                    <a:pt x="149860" y="252730"/>
                    <a:pt x="104140" y="264160"/>
                    <a:pt x="73660" y="260350"/>
                  </a:cubicBezTo>
                  <a:cubicBezTo>
                    <a:pt x="52070" y="256540"/>
                    <a:pt x="35560" y="248920"/>
                    <a:pt x="22860" y="236220"/>
                  </a:cubicBezTo>
                  <a:cubicBezTo>
                    <a:pt x="11430" y="223520"/>
                    <a:pt x="2540" y="203200"/>
                    <a:pt x="1270" y="185420"/>
                  </a:cubicBezTo>
                  <a:cubicBezTo>
                    <a:pt x="0" y="167640"/>
                    <a:pt x="7620" y="146050"/>
                    <a:pt x="19050" y="133350"/>
                  </a:cubicBezTo>
                  <a:cubicBezTo>
                    <a:pt x="29210" y="119380"/>
                    <a:pt x="66040" y="105410"/>
                    <a:pt x="66040" y="10541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11081445" y="3896361"/>
            <a:ext cx="400794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funkční výběr levelů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081445" y="4819967"/>
            <a:ext cx="236765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zvuk/hudba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823372" y="5743258"/>
            <a:ext cx="5251459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Volitelná úprava velikosti okna hry (fullscreen)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589770" y="4160520"/>
            <a:ext cx="681990" cy="215265"/>
            <a:chOff x="0" y="0"/>
            <a:chExt cx="909320" cy="2870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9530" y="52070"/>
              <a:ext cx="810260" cy="186690"/>
            </a:xfrm>
            <a:custGeom>
              <a:avLst/>
              <a:gdLst/>
              <a:ahLst/>
              <a:cxnLst/>
              <a:rect r="r" b="b" t="t" l="l"/>
              <a:pathLst>
                <a:path h="186690" w="810260">
                  <a:moveTo>
                    <a:pt x="78740" y="0"/>
                  </a:moveTo>
                  <a:cubicBezTo>
                    <a:pt x="662940" y="6350"/>
                    <a:pt x="727710" y="15240"/>
                    <a:pt x="763270" y="33020"/>
                  </a:cubicBezTo>
                  <a:cubicBezTo>
                    <a:pt x="781050" y="43180"/>
                    <a:pt x="792480" y="53340"/>
                    <a:pt x="800100" y="67310"/>
                  </a:cubicBezTo>
                  <a:cubicBezTo>
                    <a:pt x="806450" y="82550"/>
                    <a:pt x="810260" y="101600"/>
                    <a:pt x="807720" y="118110"/>
                  </a:cubicBezTo>
                  <a:cubicBezTo>
                    <a:pt x="805180" y="133350"/>
                    <a:pt x="795020" y="151130"/>
                    <a:pt x="783590" y="162560"/>
                  </a:cubicBezTo>
                  <a:cubicBezTo>
                    <a:pt x="772160" y="173990"/>
                    <a:pt x="754380" y="182880"/>
                    <a:pt x="737870" y="184150"/>
                  </a:cubicBezTo>
                  <a:cubicBezTo>
                    <a:pt x="717550" y="184150"/>
                    <a:pt x="683260" y="172720"/>
                    <a:pt x="669290" y="156210"/>
                  </a:cubicBezTo>
                  <a:cubicBezTo>
                    <a:pt x="654050" y="139700"/>
                    <a:pt x="646430" y="105410"/>
                    <a:pt x="652780" y="83820"/>
                  </a:cubicBezTo>
                  <a:cubicBezTo>
                    <a:pt x="659130" y="62230"/>
                    <a:pt x="684530" y="38100"/>
                    <a:pt x="703580" y="29210"/>
                  </a:cubicBezTo>
                  <a:cubicBezTo>
                    <a:pt x="720090" y="22860"/>
                    <a:pt x="739140" y="24130"/>
                    <a:pt x="754380" y="29210"/>
                  </a:cubicBezTo>
                  <a:cubicBezTo>
                    <a:pt x="769620" y="35560"/>
                    <a:pt x="786130" y="46990"/>
                    <a:pt x="795020" y="60960"/>
                  </a:cubicBezTo>
                  <a:cubicBezTo>
                    <a:pt x="803910" y="73660"/>
                    <a:pt x="808990" y="93980"/>
                    <a:pt x="808990" y="109220"/>
                  </a:cubicBezTo>
                  <a:cubicBezTo>
                    <a:pt x="807720" y="125730"/>
                    <a:pt x="801370" y="144780"/>
                    <a:pt x="789940" y="156210"/>
                  </a:cubicBezTo>
                  <a:cubicBezTo>
                    <a:pt x="774700" y="171450"/>
                    <a:pt x="748030" y="181610"/>
                    <a:pt x="720090" y="184150"/>
                  </a:cubicBezTo>
                  <a:cubicBezTo>
                    <a:pt x="684530" y="186690"/>
                    <a:pt x="648970" y="161290"/>
                    <a:pt x="589280" y="153670"/>
                  </a:cubicBezTo>
                  <a:cubicBezTo>
                    <a:pt x="472440" y="140970"/>
                    <a:pt x="138430" y="176530"/>
                    <a:pt x="59690" y="151130"/>
                  </a:cubicBezTo>
                  <a:cubicBezTo>
                    <a:pt x="34290" y="143510"/>
                    <a:pt x="24130" y="134620"/>
                    <a:pt x="15240" y="120650"/>
                  </a:cubicBezTo>
                  <a:cubicBezTo>
                    <a:pt x="5080" y="106680"/>
                    <a:pt x="0" y="83820"/>
                    <a:pt x="1270" y="67310"/>
                  </a:cubicBezTo>
                  <a:cubicBezTo>
                    <a:pt x="3810" y="50800"/>
                    <a:pt x="13970" y="30480"/>
                    <a:pt x="26670" y="19050"/>
                  </a:cubicBezTo>
                  <a:cubicBezTo>
                    <a:pt x="39370" y="7620"/>
                    <a:pt x="78740" y="0"/>
                    <a:pt x="7874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9695498" y="5113972"/>
            <a:ext cx="663893" cy="220028"/>
            <a:chOff x="0" y="0"/>
            <a:chExt cx="885190" cy="29337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8260" y="53340"/>
              <a:ext cx="787400" cy="194310"/>
            </a:xfrm>
            <a:custGeom>
              <a:avLst/>
              <a:gdLst/>
              <a:ahLst/>
              <a:cxnLst/>
              <a:rect r="r" b="b" t="t" l="l"/>
              <a:pathLst>
                <a:path h="194310" w="787400">
                  <a:moveTo>
                    <a:pt x="80010" y="0"/>
                  </a:moveTo>
                  <a:cubicBezTo>
                    <a:pt x="497840" y="2540"/>
                    <a:pt x="514350" y="17780"/>
                    <a:pt x="551180" y="22860"/>
                  </a:cubicBezTo>
                  <a:cubicBezTo>
                    <a:pt x="601980" y="30480"/>
                    <a:pt x="692150" y="15240"/>
                    <a:pt x="730250" y="27940"/>
                  </a:cubicBezTo>
                  <a:cubicBezTo>
                    <a:pt x="750570" y="35560"/>
                    <a:pt x="762000" y="46990"/>
                    <a:pt x="772160" y="60960"/>
                  </a:cubicBezTo>
                  <a:cubicBezTo>
                    <a:pt x="781050" y="74930"/>
                    <a:pt x="787400" y="93980"/>
                    <a:pt x="784860" y="111760"/>
                  </a:cubicBezTo>
                  <a:cubicBezTo>
                    <a:pt x="782320" y="132080"/>
                    <a:pt x="762000" y="165100"/>
                    <a:pt x="745490" y="177800"/>
                  </a:cubicBezTo>
                  <a:cubicBezTo>
                    <a:pt x="730250" y="187960"/>
                    <a:pt x="709930" y="190500"/>
                    <a:pt x="693420" y="187960"/>
                  </a:cubicBezTo>
                  <a:cubicBezTo>
                    <a:pt x="676910" y="186690"/>
                    <a:pt x="657860" y="179070"/>
                    <a:pt x="645160" y="166370"/>
                  </a:cubicBezTo>
                  <a:cubicBezTo>
                    <a:pt x="631190" y="149860"/>
                    <a:pt x="619760" y="114300"/>
                    <a:pt x="621030" y="92710"/>
                  </a:cubicBezTo>
                  <a:cubicBezTo>
                    <a:pt x="622300" y="74930"/>
                    <a:pt x="633730" y="57150"/>
                    <a:pt x="646430" y="45720"/>
                  </a:cubicBezTo>
                  <a:cubicBezTo>
                    <a:pt x="659130" y="34290"/>
                    <a:pt x="676910" y="24130"/>
                    <a:pt x="694690" y="24130"/>
                  </a:cubicBezTo>
                  <a:cubicBezTo>
                    <a:pt x="716280" y="24130"/>
                    <a:pt x="751840" y="35560"/>
                    <a:pt x="765810" y="53340"/>
                  </a:cubicBezTo>
                  <a:cubicBezTo>
                    <a:pt x="781050" y="71120"/>
                    <a:pt x="786130" y="107950"/>
                    <a:pt x="782320" y="129540"/>
                  </a:cubicBezTo>
                  <a:cubicBezTo>
                    <a:pt x="778510" y="146050"/>
                    <a:pt x="765810" y="162560"/>
                    <a:pt x="751840" y="172720"/>
                  </a:cubicBezTo>
                  <a:cubicBezTo>
                    <a:pt x="739140" y="182880"/>
                    <a:pt x="723900" y="185420"/>
                    <a:pt x="702310" y="189230"/>
                  </a:cubicBezTo>
                  <a:cubicBezTo>
                    <a:pt x="666750" y="194310"/>
                    <a:pt x="603250" y="191770"/>
                    <a:pt x="560070" y="185420"/>
                  </a:cubicBezTo>
                  <a:cubicBezTo>
                    <a:pt x="521970" y="180340"/>
                    <a:pt x="501650" y="165100"/>
                    <a:pt x="454660" y="158750"/>
                  </a:cubicBezTo>
                  <a:cubicBezTo>
                    <a:pt x="365760" y="147320"/>
                    <a:pt x="127000" y="175260"/>
                    <a:pt x="60960" y="153670"/>
                  </a:cubicBezTo>
                  <a:cubicBezTo>
                    <a:pt x="36830" y="146050"/>
                    <a:pt x="25400" y="137160"/>
                    <a:pt x="15240" y="121920"/>
                  </a:cubicBezTo>
                  <a:cubicBezTo>
                    <a:pt x="6350" y="107950"/>
                    <a:pt x="0" y="86360"/>
                    <a:pt x="2540" y="68580"/>
                  </a:cubicBezTo>
                  <a:cubicBezTo>
                    <a:pt x="5080" y="52070"/>
                    <a:pt x="15240" y="30480"/>
                    <a:pt x="27940" y="19050"/>
                  </a:cubicBezTo>
                  <a:cubicBezTo>
                    <a:pt x="40640" y="7620"/>
                    <a:pt x="80010" y="0"/>
                    <a:pt x="8001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9656445" y="5963603"/>
            <a:ext cx="766762" cy="239078"/>
            <a:chOff x="0" y="0"/>
            <a:chExt cx="1022350" cy="31877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44450" y="43180"/>
              <a:ext cx="929640" cy="241300"/>
            </a:xfrm>
            <a:custGeom>
              <a:avLst/>
              <a:gdLst/>
              <a:ahLst/>
              <a:cxnLst/>
              <a:rect r="r" b="b" t="t" l="l"/>
              <a:pathLst>
                <a:path h="241300" w="929640">
                  <a:moveTo>
                    <a:pt x="78740" y="66040"/>
                  </a:moveTo>
                  <a:cubicBezTo>
                    <a:pt x="615950" y="54610"/>
                    <a:pt x="684530" y="21590"/>
                    <a:pt x="746760" y="12700"/>
                  </a:cubicBezTo>
                  <a:cubicBezTo>
                    <a:pt x="792480" y="6350"/>
                    <a:pt x="836930" y="0"/>
                    <a:pt x="866140" y="7620"/>
                  </a:cubicBezTo>
                  <a:cubicBezTo>
                    <a:pt x="886460" y="13970"/>
                    <a:pt x="900430" y="24130"/>
                    <a:pt x="910590" y="38100"/>
                  </a:cubicBezTo>
                  <a:cubicBezTo>
                    <a:pt x="920750" y="52070"/>
                    <a:pt x="928370" y="71120"/>
                    <a:pt x="927100" y="88900"/>
                  </a:cubicBezTo>
                  <a:cubicBezTo>
                    <a:pt x="924560" y="110490"/>
                    <a:pt x="906780" y="143510"/>
                    <a:pt x="890270" y="157480"/>
                  </a:cubicBezTo>
                  <a:cubicBezTo>
                    <a:pt x="876300" y="167640"/>
                    <a:pt x="855980" y="173990"/>
                    <a:pt x="838200" y="171450"/>
                  </a:cubicBezTo>
                  <a:cubicBezTo>
                    <a:pt x="816610" y="167640"/>
                    <a:pt x="784860" y="147320"/>
                    <a:pt x="772160" y="129540"/>
                  </a:cubicBezTo>
                  <a:cubicBezTo>
                    <a:pt x="762000" y="115570"/>
                    <a:pt x="758190" y="95250"/>
                    <a:pt x="760730" y="77470"/>
                  </a:cubicBezTo>
                  <a:cubicBezTo>
                    <a:pt x="765810" y="57150"/>
                    <a:pt x="784860" y="24130"/>
                    <a:pt x="805180" y="13970"/>
                  </a:cubicBezTo>
                  <a:cubicBezTo>
                    <a:pt x="825500" y="3810"/>
                    <a:pt x="863600" y="6350"/>
                    <a:pt x="883920" y="15240"/>
                  </a:cubicBezTo>
                  <a:cubicBezTo>
                    <a:pt x="899160" y="21590"/>
                    <a:pt x="913130" y="38100"/>
                    <a:pt x="919480" y="53340"/>
                  </a:cubicBezTo>
                  <a:cubicBezTo>
                    <a:pt x="925830" y="68580"/>
                    <a:pt x="929640" y="88900"/>
                    <a:pt x="924560" y="106680"/>
                  </a:cubicBezTo>
                  <a:cubicBezTo>
                    <a:pt x="918210" y="127000"/>
                    <a:pt x="902970" y="148590"/>
                    <a:pt x="873760" y="165100"/>
                  </a:cubicBezTo>
                  <a:cubicBezTo>
                    <a:pt x="812800" y="199390"/>
                    <a:pt x="613410" y="217170"/>
                    <a:pt x="537210" y="223520"/>
                  </a:cubicBezTo>
                  <a:cubicBezTo>
                    <a:pt x="499110" y="227330"/>
                    <a:pt x="488950" y="224790"/>
                    <a:pt x="449580" y="223520"/>
                  </a:cubicBezTo>
                  <a:cubicBezTo>
                    <a:pt x="363220" y="223520"/>
                    <a:pt x="104140" y="241300"/>
                    <a:pt x="43180" y="213360"/>
                  </a:cubicBezTo>
                  <a:cubicBezTo>
                    <a:pt x="20320" y="203200"/>
                    <a:pt x="12700" y="187960"/>
                    <a:pt x="6350" y="172720"/>
                  </a:cubicBezTo>
                  <a:cubicBezTo>
                    <a:pt x="0" y="156210"/>
                    <a:pt x="1270" y="132080"/>
                    <a:pt x="6350" y="116840"/>
                  </a:cubicBezTo>
                  <a:cubicBezTo>
                    <a:pt x="10160" y="104140"/>
                    <a:pt x="17780" y="93980"/>
                    <a:pt x="27940" y="86360"/>
                  </a:cubicBezTo>
                  <a:cubicBezTo>
                    <a:pt x="40640" y="76200"/>
                    <a:pt x="78740" y="66040"/>
                    <a:pt x="78740" y="660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843915" y="4034790"/>
            <a:ext cx="655320" cy="294322"/>
            <a:chOff x="0" y="0"/>
            <a:chExt cx="873760" cy="39243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48260" y="50800"/>
              <a:ext cx="775970" cy="294640"/>
            </a:xfrm>
            <a:custGeom>
              <a:avLst/>
              <a:gdLst/>
              <a:ahLst/>
              <a:cxnLst/>
              <a:rect r="r" b="b" t="t" l="l"/>
              <a:pathLst>
                <a:path h="294640" w="775970">
                  <a:moveTo>
                    <a:pt x="77470" y="0"/>
                  </a:moveTo>
                  <a:cubicBezTo>
                    <a:pt x="255270" y="16510"/>
                    <a:pt x="407670" y="100330"/>
                    <a:pt x="508000" y="124460"/>
                  </a:cubicBezTo>
                  <a:cubicBezTo>
                    <a:pt x="588010" y="142240"/>
                    <a:pt x="684530" y="130810"/>
                    <a:pt x="726440" y="147320"/>
                  </a:cubicBezTo>
                  <a:cubicBezTo>
                    <a:pt x="745490" y="156210"/>
                    <a:pt x="754380" y="165100"/>
                    <a:pt x="763270" y="177800"/>
                  </a:cubicBezTo>
                  <a:cubicBezTo>
                    <a:pt x="770890" y="190500"/>
                    <a:pt x="775970" y="208280"/>
                    <a:pt x="773430" y="223520"/>
                  </a:cubicBezTo>
                  <a:cubicBezTo>
                    <a:pt x="770890" y="242570"/>
                    <a:pt x="753110" y="271780"/>
                    <a:pt x="735330" y="281940"/>
                  </a:cubicBezTo>
                  <a:cubicBezTo>
                    <a:pt x="717550" y="292100"/>
                    <a:pt x="684530" y="290830"/>
                    <a:pt x="666750" y="283210"/>
                  </a:cubicBezTo>
                  <a:cubicBezTo>
                    <a:pt x="651510" y="276860"/>
                    <a:pt x="640080" y="262890"/>
                    <a:pt x="632460" y="250190"/>
                  </a:cubicBezTo>
                  <a:cubicBezTo>
                    <a:pt x="626110" y="236220"/>
                    <a:pt x="623570" y="217170"/>
                    <a:pt x="627380" y="203200"/>
                  </a:cubicBezTo>
                  <a:cubicBezTo>
                    <a:pt x="629920" y="187960"/>
                    <a:pt x="640080" y="171450"/>
                    <a:pt x="650240" y="161290"/>
                  </a:cubicBezTo>
                  <a:cubicBezTo>
                    <a:pt x="661670" y="151130"/>
                    <a:pt x="678180" y="143510"/>
                    <a:pt x="694690" y="143510"/>
                  </a:cubicBezTo>
                  <a:cubicBezTo>
                    <a:pt x="713740" y="143510"/>
                    <a:pt x="745490" y="154940"/>
                    <a:pt x="758190" y="171450"/>
                  </a:cubicBezTo>
                  <a:cubicBezTo>
                    <a:pt x="770890" y="187960"/>
                    <a:pt x="774700" y="220980"/>
                    <a:pt x="770890" y="240030"/>
                  </a:cubicBezTo>
                  <a:cubicBezTo>
                    <a:pt x="767080" y="255270"/>
                    <a:pt x="754380" y="269240"/>
                    <a:pt x="742950" y="278130"/>
                  </a:cubicBezTo>
                  <a:cubicBezTo>
                    <a:pt x="730250" y="287020"/>
                    <a:pt x="718820" y="289560"/>
                    <a:pt x="697230" y="290830"/>
                  </a:cubicBezTo>
                  <a:cubicBezTo>
                    <a:pt x="648970" y="294640"/>
                    <a:pt x="542290" y="278130"/>
                    <a:pt x="461010" y="257810"/>
                  </a:cubicBezTo>
                  <a:cubicBezTo>
                    <a:pt x="368300" y="233680"/>
                    <a:pt x="251460" y="166370"/>
                    <a:pt x="172720" y="149860"/>
                  </a:cubicBezTo>
                  <a:cubicBezTo>
                    <a:pt x="121920" y="138430"/>
                    <a:pt x="69850" y="156210"/>
                    <a:pt x="41910" y="142240"/>
                  </a:cubicBezTo>
                  <a:cubicBezTo>
                    <a:pt x="24130" y="133350"/>
                    <a:pt x="12700" y="116840"/>
                    <a:pt x="6350" y="102870"/>
                  </a:cubicBezTo>
                  <a:cubicBezTo>
                    <a:pt x="1270" y="91440"/>
                    <a:pt x="0" y="78740"/>
                    <a:pt x="2540" y="66040"/>
                  </a:cubicBezTo>
                  <a:cubicBezTo>
                    <a:pt x="5080" y="52070"/>
                    <a:pt x="15240" y="30480"/>
                    <a:pt x="26670" y="19050"/>
                  </a:cubicBezTo>
                  <a:cubicBezTo>
                    <a:pt x="39370" y="8890"/>
                    <a:pt x="77470" y="0"/>
                    <a:pt x="7747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1035368" y="3845242"/>
            <a:ext cx="292418" cy="737235"/>
            <a:chOff x="0" y="0"/>
            <a:chExt cx="389890" cy="98298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43180" y="46990"/>
              <a:ext cx="298450" cy="890270"/>
            </a:xfrm>
            <a:custGeom>
              <a:avLst/>
              <a:gdLst/>
              <a:ahLst/>
              <a:cxnLst/>
              <a:rect r="r" b="b" t="t" l="l"/>
              <a:pathLst>
                <a:path h="890270" w="298450">
                  <a:moveTo>
                    <a:pt x="294640" y="97790"/>
                  </a:moveTo>
                  <a:cubicBezTo>
                    <a:pt x="185420" y="598170"/>
                    <a:pt x="193040" y="666750"/>
                    <a:pt x="182880" y="725170"/>
                  </a:cubicBezTo>
                  <a:cubicBezTo>
                    <a:pt x="176530" y="768350"/>
                    <a:pt x="168910" y="808990"/>
                    <a:pt x="152400" y="836930"/>
                  </a:cubicBezTo>
                  <a:cubicBezTo>
                    <a:pt x="139700" y="858520"/>
                    <a:pt x="120650" y="877570"/>
                    <a:pt x="102870" y="885190"/>
                  </a:cubicBezTo>
                  <a:cubicBezTo>
                    <a:pt x="87630" y="890270"/>
                    <a:pt x="68580" y="887730"/>
                    <a:pt x="54610" y="882650"/>
                  </a:cubicBezTo>
                  <a:cubicBezTo>
                    <a:pt x="40640" y="877570"/>
                    <a:pt x="25400" y="866140"/>
                    <a:pt x="19050" y="852170"/>
                  </a:cubicBezTo>
                  <a:cubicBezTo>
                    <a:pt x="10160" y="835660"/>
                    <a:pt x="6350" y="801370"/>
                    <a:pt x="13970" y="783590"/>
                  </a:cubicBezTo>
                  <a:cubicBezTo>
                    <a:pt x="22860" y="764540"/>
                    <a:pt x="50800" y="745490"/>
                    <a:pt x="68580" y="740410"/>
                  </a:cubicBezTo>
                  <a:cubicBezTo>
                    <a:pt x="83820" y="736600"/>
                    <a:pt x="102870" y="740410"/>
                    <a:pt x="115570" y="748030"/>
                  </a:cubicBezTo>
                  <a:cubicBezTo>
                    <a:pt x="128270" y="754380"/>
                    <a:pt x="142240" y="767080"/>
                    <a:pt x="148590" y="782320"/>
                  </a:cubicBezTo>
                  <a:cubicBezTo>
                    <a:pt x="154940" y="800100"/>
                    <a:pt x="153670" y="833120"/>
                    <a:pt x="146050" y="850900"/>
                  </a:cubicBezTo>
                  <a:cubicBezTo>
                    <a:pt x="138430" y="864870"/>
                    <a:pt x="123190" y="876300"/>
                    <a:pt x="109220" y="881380"/>
                  </a:cubicBezTo>
                  <a:cubicBezTo>
                    <a:pt x="96520" y="887730"/>
                    <a:pt x="77470" y="889000"/>
                    <a:pt x="62230" y="885190"/>
                  </a:cubicBezTo>
                  <a:cubicBezTo>
                    <a:pt x="48260" y="881380"/>
                    <a:pt x="31750" y="871220"/>
                    <a:pt x="22860" y="858520"/>
                  </a:cubicBezTo>
                  <a:cubicBezTo>
                    <a:pt x="13970" y="847090"/>
                    <a:pt x="8890" y="838200"/>
                    <a:pt x="7620" y="814070"/>
                  </a:cubicBezTo>
                  <a:cubicBezTo>
                    <a:pt x="0" y="716280"/>
                    <a:pt x="109220" y="152400"/>
                    <a:pt x="151130" y="57150"/>
                  </a:cubicBezTo>
                  <a:cubicBezTo>
                    <a:pt x="162560" y="31750"/>
                    <a:pt x="168910" y="24130"/>
                    <a:pt x="182880" y="15240"/>
                  </a:cubicBezTo>
                  <a:cubicBezTo>
                    <a:pt x="196850" y="6350"/>
                    <a:pt x="218440" y="0"/>
                    <a:pt x="234950" y="3810"/>
                  </a:cubicBezTo>
                  <a:cubicBezTo>
                    <a:pt x="254000" y="7620"/>
                    <a:pt x="280670" y="27940"/>
                    <a:pt x="290830" y="45720"/>
                  </a:cubicBezTo>
                  <a:cubicBezTo>
                    <a:pt x="298450" y="59690"/>
                    <a:pt x="294640" y="97790"/>
                    <a:pt x="294640" y="9779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23" id="23"/>
          <p:cNvSpPr txBox="true"/>
          <p:nvPr/>
        </p:nvSpPr>
        <p:spPr>
          <a:xfrm rot="0">
            <a:off x="2006352" y="3590290"/>
            <a:ext cx="510587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4 obtížnostki po 6 levelech (tz. 24 celkem)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198623" y="5157311"/>
            <a:ext cx="265965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Intro a dialog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198623" y="6233001"/>
            <a:ext cx="428535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Animovaný charakter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006352" y="7375366"/>
            <a:ext cx="618113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výběr levelů (funguje částečně)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931545" y="5393055"/>
            <a:ext cx="651510" cy="191452"/>
            <a:chOff x="0" y="0"/>
            <a:chExt cx="868680" cy="25527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43180" y="48260"/>
              <a:ext cx="779780" cy="187960"/>
            </a:xfrm>
            <a:custGeom>
              <a:avLst/>
              <a:gdLst/>
              <a:ahLst/>
              <a:cxnLst/>
              <a:rect r="r" b="b" t="t" l="l"/>
              <a:pathLst>
                <a:path h="187960" w="779780">
                  <a:moveTo>
                    <a:pt x="78740" y="2540"/>
                  </a:moveTo>
                  <a:cubicBezTo>
                    <a:pt x="748030" y="15240"/>
                    <a:pt x="755650" y="22860"/>
                    <a:pt x="764540" y="36830"/>
                  </a:cubicBezTo>
                  <a:cubicBezTo>
                    <a:pt x="773430" y="53340"/>
                    <a:pt x="777240" y="88900"/>
                    <a:pt x="772160" y="106680"/>
                  </a:cubicBezTo>
                  <a:cubicBezTo>
                    <a:pt x="767080" y="123190"/>
                    <a:pt x="753110" y="135890"/>
                    <a:pt x="740410" y="143510"/>
                  </a:cubicBezTo>
                  <a:cubicBezTo>
                    <a:pt x="727710" y="152400"/>
                    <a:pt x="708660" y="157480"/>
                    <a:pt x="693420" y="154940"/>
                  </a:cubicBezTo>
                  <a:cubicBezTo>
                    <a:pt x="674370" y="151130"/>
                    <a:pt x="643890" y="133350"/>
                    <a:pt x="633730" y="114300"/>
                  </a:cubicBezTo>
                  <a:cubicBezTo>
                    <a:pt x="624840" y="96520"/>
                    <a:pt x="626110" y="62230"/>
                    <a:pt x="635000" y="43180"/>
                  </a:cubicBezTo>
                  <a:cubicBezTo>
                    <a:pt x="641350" y="29210"/>
                    <a:pt x="655320" y="16510"/>
                    <a:pt x="669290" y="10160"/>
                  </a:cubicBezTo>
                  <a:cubicBezTo>
                    <a:pt x="683260" y="3810"/>
                    <a:pt x="702310" y="0"/>
                    <a:pt x="717550" y="5080"/>
                  </a:cubicBezTo>
                  <a:cubicBezTo>
                    <a:pt x="736600" y="11430"/>
                    <a:pt x="763270" y="33020"/>
                    <a:pt x="772160" y="50800"/>
                  </a:cubicBezTo>
                  <a:cubicBezTo>
                    <a:pt x="778510" y="66040"/>
                    <a:pt x="779780" y="83820"/>
                    <a:pt x="774700" y="99060"/>
                  </a:cubicBezTo>
                  <a:cubicBezTo>
                    <a:pt x="767080" y="118110"/>
                    <a:pt x="755650" y="138430"/>
                    <a:pt x="725170" y="151130"/>
                  </a:cubicBezTo>
                  <a:cubicBezTo>
                    <a:pt x="641350" y="187960"/>
                    <a:pt x="250190" y="156210"/>
                    <a:pt x="143510" y="154940"/>
                  </a:cubicBezTo>
                  <a:cubicBezTo>
                    <a:pt x="102870" y="154940"/>
                    <a:pt x="83820" y="162560"/>
                    <a:pt x="59690" y="152400"/>
                  </a:cubicBezTo>
                  <a:cubicBezTo>
                    <a:pt x="39370" y="144780"/>
                    <a:pt x="15240" y="125730"/>
                    <a:pt x="7620" y="106680"/>
                  </a:cubicBezTo>
                  <a:cubicBezTo>
                    <a:pt x="0" y="86360"/>
                    <a:pt x="3810" y="53340"/>
                    <a:pt x="15240" y="35560"/>
                  </a:cubicBezTo>
                  <a:cubicBezTo>
                    <a:pt x="27940" y="19050"/>
                    <a:pt x="78740" y="2540"/>
                    <a:pt x="78740" y="25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9" id="29"/>
          <p:cNvGrpSpPr/>
          <p:nvPr/>
        </p:nvGrpSpPr>
        <p:grpSpPr>
          <a:xfrm rot="0">
            <a:off x="1057275" y="5033010"/>
            <a:ext cx="248603" cy="741045"/>
            <a:chOff x="0" y="0"/>
            <a:chExt cx="331470" cy="98806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29210" y="50800"/>
              <a:ext cx="254000" cy="886460"/>
            </a:xfrm>
            <a:custGeom>
              <a:avLst/>
              <a:gdLst/>
              <a:ahLst/>
              <a:cxnLst/>
              <a:rect r="r" b="b" t="t" l="l"/>
              <a:pathLst>
                <a:path h="886460" w="254000">
                  <a:moveTo>
                    <a:pt x="248920" y="105410"/>
                  </a:moveTo>
                  <a:cubicBezTo>
                    <a:pt x="186690" y="250190"/>
                    <a:pt x="185420" y="269240"/>
                    <a:pt x="180340" y="314960"/>
                  </a:cubicBezTo>
                  <a:cubicBezTo>
                    <a:pt x="168910" y="420370"/>
                    <a:pt x="190500" y="763270"/>
                    <a:pt x="165100" y="835660"/>
                  </a:cubicBezTo>
                  <a:cubicBezTo>
                    <a:pt x="157480" y="857250"/>
                    <a:pt x="148590" y="864870"/>
                    <a:pt x="137160" y="873760"/>
                  </a:cubicBezTo>
                  <a:cubicBezTo>
                    <a:pt x="124460" y="881380"/>
                    <a:pt x="105410" y="886460"/>
                    <a:pt x="90170" y="886460"/>
                  </a:cubicBezTo>
                  <a:cubicBezTo>
                    <a:pt x="74930" y="885190"/>
                    <a:pt x="57150" y="877570"/>
                    <a:pt x="45720" y="868680"/>
                  </a:cubicBezTo>
                  <a:cubicBezTo>
                    <a:pt x="34290" y="858520"/>
                    <a:pt x="25400" y="842010"/>
                    <a:pt x="21590" y="826770"/>
                  </a:cubicBezTo>
                  <a:cubicBezTo>
                    <a:pt x="19050" y="812800"/>
                    <a:pt x="19050" y="793750"/>
                    <a:pt x="26670" y="779780"/>
                  </a:cubicBezTo>
                  <a:cubicBezTo>
                    <a:pt x="36830" y="763270"/>
                    <a:pt x="63500" y="741680"/>
                    <a:pt x="82550" y="737870"/>
                  </a:cubicBezTo>
                  <a:cubicBezTo>
                    <a:pt x="97790" y="734060"/>
                    <a:pt x="116840" y="736600"/>
                    <a:pt x="129540" y="745490"/>
                  </a:cubicBezTo>
                  <a:cubicBezTo>
                    <a:pt x="146050" y="755650"/>
                    <a:pt x="165100" y="784860"/>
                    <a:pt x="168910" y="803910"/>
                  </a:cubicBezTo>
                  <a:cubicBezTo>
                    <a:pt x="171450" y="819150"/>
                    <a:pt x="166370" y="836930"/>
                    <a:pt x="158750" y="849630"/>
                  </a:cubicBezTo>
                  <a:cubicBezTo>
                    <a:pt x="151130" y="862330"/>
                    <a:pt x="137160" y="876300"/>
                    <a:pt x="121920" y="881380"/>
                  </a:cubicBezTo>
                  <a:cubicBezTo>
                    <a:pt x="104140" y="886460"/>
                    <a:pt x="69850" y="882650"/>
                    <a:pt x="52070" y="873760"/>
                  </a:cubicBezTo>
                  <a:cubicBezTo>
                    <a:pt x="38100" y="864870"/>
                    <a:pt x="30480" y="857250"/>
                    <a:pt x="24130" y="835660"/>
                  </a:cubicBezTo>
                  <a:cubicBezTo>
                    <a:pt x="0" y="760730"/>
                    <a:pt x="26670" y="408940"/>
                    <a:pt x="39370" y="289560"/>
                  </a:cubicBezTo>
                  <a:cubicBezTo>
                    <a:pt x="45720" y="232410"/>
                    <a:pt x="49530" y="204470"/>
                    <a:pt x="63500" y="161290"/>
                  </a:cubicBezTo>
                  <a:cubicBezTo>
                    <a:pt x="80010" y="113030"/>
                    <a:pt x="105410" y="40640"/>
                    <a:pt x="132080" y="17780"/>
                  </a:cubicBezTo>
                  <a:cubicBezTo>
                    <a:pt x="147320" y="3810"/>
                    <a:pt x="166370" y="0"/>
                    <a:pt x="182880" y="0"/>
                  </a:cubicBezTo>
                  <a:cubicBezTo>
                    <a:pt x="199390" y="1270"/>
                    <a:pt x="219710" y="11430"/>
                    <a:pt x="231140" y="21590"/>
                  </a:cubicBezTo>
                  <a:cubicBezTo>
                    <a:pt x="241300" y="29210"/>
                    <a:pt x="247650" y="39370"/>
                    <a:pt x="250190" y="52070"/>
                  </a:cubicBezTo>
                  <a:cubicBezTo>
                    <a:pt x="254000" y="66040"/>
                    <a:pt x="248920" y="105410"/>
                    <a:pt x="248920" y="10541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1" id="31"/>
          <p:cNvGrpSpPr/>
          <p:nvPr/>
        </p:nvGrpSpPr>
        <p:grpSpPr>
          <a:xfrm rot="0">
            <a:off x="1163002" y="6265545"/>
            <a:ext cx="229553" cy="758190"/>
            <a:chOff x="0" y="0"/>
            <a:chExt cx="306070" cy="101092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45720" y="49530"/>
              <a:ext cx="220980" cy="915670"/>
            </a:xfrm>
            <a:custGeom>
              <a:avLst/>
              <a:gdLst/>
              <a:ahLst/>
              <a:cxnLst/>
              <a:rect r="r" b="b" t="t" l="l"/>
              <a:pathLst>
                <a:path h="915670" w="220980">
                  <a:moveTo>
                    <a:pt x="151130" y="59690"/>
                  </a:moveTo>
                  <a:cubicBezTo>
                    <a:pt x="207010" y="467360"/>
                    <a:pt x="220980" y="762000"/>
                    <a:pt x="209550" y="839470"/>
                  </a:cubicBezTo>
                  <a:cubicBezTo>
                    <a:pt x="205740" y="862330"/>
                    <a:pt x="203200" y="872490"/>
                    <a:pt x="194310" y="883920"/>
                  </a:cubicBezTo>
                  <a:cubicBezTo>
                    <a:pt x="185420" y="895350"/>
                    <a:pt x="168910" y="906780"/>
                    <a:pt x="154940" y="910590"/>
                  </a:cubicBezTo>
                  <a:cubicBezTo>
                    <a:pt x="140970" y="914400"/>
                    <a:pt x="121920" y="915670"/>
                    <a:pt x="107950" y="908050"/>
                  </a:cubicBezTo>
                  <a:cubicBezTo>
                    <a:pt x="91440" y="899160"/>
                    <a:pt x="68580" y="873760"/>
                    <a:pt x="63500" y="855980"/>
                  </a:cubicBezTo>
                  <a:cubicBezTo>
                    <a:pt x="58420" y="840740"/>
                    <a:pt x="60960" y="822960"/>
                    <a:pt x="68580" y="808990"/>
                  </a:cubicBezTo>
                  <a:cubicBezTo>
                    <a:pt x="77470" y="792480"/>
                    <a:pt x="105410" y="770890"/>
                    <a:pt x="123190" y="767080"/>
                  </a:cubicBezTo>
                  <a:cubicBezTo>
                    <a:pt x="138430" y="763270"/>
                    <a:pt x="156210" y="765810"/>
                    <a:pt x="170180" y="774700"/>
                  </a:cubicBezTo>
                  <a:cubicBezTo>
                    <a:pt x="185420" y="784860"/>
                    <a:pt x="204470" y="812800"/>
                    <a:pt x="208280" y="831850"/>
                  </a:cubicBezTo>
                  <a:cubicBezTo>
                    <a:pt x="212090" y="847090"/>
                    <a:pt x="205740" y="864870"/>
                    <a:pt x="198120" y="877570"/>
                  </a:cubicBezTo>
                  <a:cubicBezTo>
                    <a:pt x="190500" y="890270"/>
                    <a:pt x="177800" y="902970"/>
                    <a:pt x="162560" y="908050"/>
                  </a:cubicBezTo>
                  <a:cubicBezTo>
                    <a:pt x="144780" y="913130"/>
                    <a:pt x="110490" y="910590"/>
                    <a:pt x="93980" y="900430"/>
                  </a:cubicBezTo>
                  <a:cubicBezTo>
                    <a:pt x="80010" y="892810"/>
                    <a:pt x="73660" y="885190"/>
                    <a:pt x="66040" y="863600"/>
                  </a:cubicBezTo>
                  <a:cubicBezTo>
                    <a:pt x="40640" y="791210"/>
                    <a:pt x="71120" y="486410"/>
                    <a:pt x="57150" y="341630"/>
                  </a:cubicBezTo>
                  <a:cubicBezTo>
                    <a:pt x="45720" y="236220"/>
                    <a:pt x="0" y="127000"/>
                    <a:pt x="5080" y="73660"/>
                  </a:cubicBezTo>
                  <a:cubicBezTo>
                    <a:pt x="7620" y="50800"/>
                    <a:pt x="13970" y="36830"/>
                    <a:pt x="24130" y="25400"/>
                  </a:cubicBezTo>
                  <a:cubicBezTo>
                    <a:pt x="35560" y="12700"/>
                    <a:pt x="54610" y="2540"/>
                    <a:pt x="71120" y="1270"/>
                  </a:cubicBezTo>
                  <a:cubicBezTo>
                    <a:pt x="87630" y="0"/>
                    <a:pt x="109220" y="5080"/>
                    <a:pt x="121920" y="15240"/>
                  </a:cubicBezTo>
                  <a:cubicBezTo>
                    <a:pt x="135890" y="25400"/>
                    <a:pt x="151130" y="59690"/>
                    <a:pt x="151130" y="5969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3" id="33"/>
          <p:cNvGrpSpPr/>
          <p:nvPr/>
        </p:nvGrpSpPr>
        <p:grpSpPr>
          <a:xfrm rot="0">
            <a:off x="843915" y="6625590"/>
            <a:ext cx="700088" cy="190500"/>
            <a:chOff x="0" y="0"/>
            <a:chExt cx="933450" cy="2540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48260" y="48260"/>
              <a:ext cx="834390" cy="180340"/>
            </a:xfrm>
            <a:custGeom>
              <a:avLst/>
              <a:gdLst/>
              <a:ahLst/>
              <a:cxnLst/>
              <a:rect r="r" b="b" t="t" l="l"/>
              <a:pathLst>
                <a:path h="180340" w="834390">
                  <a:moveTo>
                    <a:pt x="77470" y="2540"/>
                  </a:moveTo>
                  <a:cubicBezTo>
                    <a:pt x="803910" y="12700"/>
                    <a:pt x="811530" y="21590"/>
                    <a:pt x="820420" y="34290"/>
                  </a:cubicBezTo>
                  <a:cubicBezTo>
                    <a:pt x="829310" y="46990"/>
                    <a:pt x="834390" y="66040"/>
                    <a:pt x="833120" y="81280"/>
                  </a:cubicBezTo>
                  <a:cubicBezTo>
                    <a:pt x="831850" y="97790"/>
                    <a:pt x="826770" y="115570"/>
                    <a:pt x="815340" y="127000"/>
                  </a:cubicBezTo>
                  <a:cubicBezTo>
                    <a:pt x="801370" y="140970"/>
                    <a:pt x="768350" y="154940"/>
                    <a:pt x="748030" y="153670"/>
                  </a:cubicBezTo>
                  <a:cubicBezTo>
                    <a:pt x="731520" y="153670"/>
                    <a:pt x="715010" y="146050"/>
                    <a:pt x="703580" y="133350"/>
                  </a:cubicBezTo>
                  <a:cubicBezTo>
                    <a:pt x="690880" y="118110"/>
                    <a:pt x="679450" y="85090"/>
                    <a:pt x="680720" y="64770"/>
                  </a:cubicBezTo>
                  <a:cubicBezTo>
                    <a:pt x="681990" y="48260"/>
                    <a:pt x="690880" y="31750"/>
                    <a:pt x="703580" y="21590"/>
                  </a:cubicBezTo>
                  <a:cubicBezTo>
                    <a:pt x="718820" y="8890"/>
                    <a:pt x="753110" y="0"/>
                    <a:pt x="773430" y="2540"/>
                  </a:cubicBezTo>
                  <a:cubicBezTo>
                    <a:pt x="788670" y="5080"/>
                    <a:pt x="805180" y="16510"/>
                    <a:pt x="815340" y="27940"/>
                  </a:cubicBezTo>
                  <a:cubicBezTo>
                    <a:pt x="825500" y="39370"/>
                    <a:pt x="831850" y="58420"/>
                    <a:pt x="833120" y="73660"/>
                  </a:cubicBezTo>
                  <a:cubicBezTo>
                    <a:pt x="834390" y="88900"/>
                    <a:pt x="830580" y="107950"/>
                    <a:pt x="820420" y="120650"/>
                  </a:cubicBezTo>
                  <a:cubicBezTo>
                    <a:pt x="807720" y="135890"/>
                    <a:pt x="791210" y="146050"/>
                    <a:pt x="756920" y="154940"/>
                  </a:cubicBezTo>
                  <a:cubicBezTo>
                    <a:pt x="650240" y="180340"/>
                    <a:pt x="151130" y="179070"/>
                    <a:pt x="58420" y="151130"/>
                  </a:cubicBezTo>
                  <a:cubicBezTo>
                    <a:pt x="33020" y="142240"/>
                    <a:pt x="24130" y="134620"/>
                    <a:pt x="15240" y="120650"/>
                  </a:cubicBezTo>
                  <a:cubicBezTo>
                    <a:pt x="5080" y="106680"/>
                    <a:pt x="0" y="85090"/>
                    <a:pt x="2540" y="68580"/>
                  </a:cubicBezTo>
                  <a:cubicBezTo>
                    <a:pt x="3810" y="52070"/>
                    <a:pt x="13970" y="31750"/>
                    <a:pt x="26670" y="21590"/>
                  </a:cubicBezTo>
                  <a:cubicBezTo>
                    <a:pt x="39370" y="10160"/>
                    <a:pt x="77470" y="2540"/>
                    <a:pt x="77470" y="25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5" id="35"/>
          <p:cNvGrpSpPr/>
          <p:nvPr/>
        </p:nvGrpSpPr>
        <p:grpSpPr>
          <a:xfrm rot="0">
            <a:off x="1330642" y="6603682"/>
            <a:ext cx="363855" cy="213360"/>
            <a:chOff x="0" y="0"/>
            <a:chExt cx="485140" cy="28448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48260" y="41910"/>
              <a:ext cx="386080" cy="196850"/>
            </a:xfrm>
            <a:custGeom>
              <a:avLst/>
              <a:gdLst/>
              <a:ahLst/>
              <a:cxnLst/>
              <a:rect r="r" b="b" t="t" l="l"/>
              <a:pathLst>
                <a:path h="196850" w="386080">
                  <a:moveTo>
                    <a:pt x="60960" y="38100"/>
                  </a:moveTo>
                  <a:cubicBezTo>
                    <a:pt x="256540" y="5080"/>
                    <a:pt x="302260" y="0"/>
                    <a:pt x="328930" y="8890"/>
                  </a:cubicBezTo>
                  <a:cubicBezTo>
                    <a:pt x="346710" y="15240"/>
                    <a:pt x="360680" y="25400"/>
                    <a:pt x="369570" y="39370"/>
                  </a:cubicBezTo>
                  <a:cubicBezTo>
                    <a:pt x="379730" y="52070"/>
                    <a:pt x="384810" y="71120"/>
                    <a:pt x="384810" y="87630"/>
                  </a:cubicBezTo>
                  <a:cubicBezTo>
                    <a:pt x="384810" y="102870"/>
                    <a:pt x="377190" y="121920"/>
                    <a:pt x="367030" y="134620"/>
                  </a:cubicBezTo>
                  <a:cubicBezTo>
                    <a:pt x="356870" y="147320"/>
                    <a:pt x="341630" y="158750"/>
                    <a:pt x="325120" y="161290"/>
                  </a:cubicBezTo>
                  <a:cubicBezTo>
                    <a:pt x="304800" y="165100"/>
                    <a:pt x="269240" y="158750"/>
                    <a:pt x="252730" y="143510"/>
                  </a:cubicBezTo>
                  <a:cubicBezTo>
                    <a:pt x="236220" y="129540"/>
                    <a:pt x="224790" y="95250"/>
                    <a:pt x="227330" y="73660"/>
                  </a:cubicBezTo>
                  <a:cubicBezTo>
                    <a:pt x="229870" y="52070"/>
                    <a:pt x="251460" y="24130"/>
                    <a:pt x="270510" y="13970"/>
                  </a:cubicBezTo>
                  <a:cubicBezTo>
                    <a:pt x="289560" y="3810"/>
                    <a:pt x="325120" y="5080"/>
                    <a:pt x="344170" y="16510"/>
                  </a:cubicBezTo>
                  <a:cubicBezTo>
                    <a:pt x="363220" y="26670"/>
                    <a:pt x="382270" y="57150"/>
                    <a:pt x="384810" y="78740"/>
                  </a:cubicBezTo>
                  <a:cubicBezTo>
                    <a:pt x="386080" y="100330"/>
                    <a:pt x="369570" y="132080"/>
                    <a:pt x="355600" y="146050"/>
                  </a:cubicBezTo>
                  <a:cubicBezTo>
                    <a:pt x="342900" y="158750"/>
                    <a:pt x="330200" y="158750"/>
                    <a:pt x="307340" y="163830"/>
                  </a:cubicBezTo>
                  <a:cubicBezTo>
                    <a:pt x="260350" y="175260"/>
                    <a:pt x="128270" y="196850"/>
                    <a:pt x="80010" y="190500"/>
                  </a:cubicBezTo>
                  <a:cubicBezTo>
                    <a:pt x="55880" y="187960"/>
                    <a:pt x="40640" y="182880"/>
                    <a:pt x="27940" y="171450"/>
                  </a:cubicBezTo>
                  <a:cubicBezTo>
                    <a:pt x="15240" y="160020"/>
                    <a:pt x="3810" y="139700"/>
                    <a:pt x="2540" y="123190"/>
                  </a:cubicBezTo>
                  <a:cubicBezTo>
                    <a:pt x="0" y="105410"/>
                    <a:pt x="5080" y="83820"/>
                    <a:pt x="15240" y="69850"/>
                  </a:cubicBezTo>
                  <a:cubicBezTo>
                    <a:pt x="25400" y="55880"/>
                    <a:pt x="60960" y="38100"/>
                    <a:pt x="60960" y="3810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7" id="37"/>
          <p:cNvGrpSpPr/>
          <p:nvPr/>
        </p:nvGrpSpPr>
        <p:grpSpPr>
          <a:xfrm rot="0">
            <a:off x="992505" y="7225665"/>
            <a:ext cx="399097" cy="989648"/>
            <a:chOff x="0" y="0"/>
            <a:chExt cx="532130" cy="131953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50800" y="44450"/>
              <a:ext cx="430530" cy="1228090"/>
            </a:xfrm>
            <a:custGeom>
              <a:avLst/>
              <a:gdLst/>
              <a:ahLst/>
              <a:cxnLst/>
              <a:rect r="r" b="b" t="t" l="l"/>
              <a:pathLst>
                <a:path h="1228090" w="430530">
                  <a:moveTo>
                    <a:pt x="430530" y="73660"/>
                  </a:moveTo>
                  <a:cubicBezTo>
                    <a:pt x="416560" y="304800"/>
                    <a:pt x="373380" y="477520"/>
                    <a:pt x="336550" y="621030"/>
                  </a:cubicBezTo>
                  <a:cubicBezTo>
                    <a:pt x="294640" y="775970"/>
                    <a:pt x="238760" y="996950"/>
                    <a:pt x="187960" y="1101090"/>
                  </a:cubicBezTo>
                  <a:cubicBezTo>
                    <a:pt x="160020" y="1155700"/>
                    <a:pt x="134620" y="1203960"/>
                    <a:pt x="104140" y="1217930"/>
                  </a:cubicBezTo>
                  <a:cubicBezTo>
                    <a:pt x="82550" y="1228090"/>
                    <a:pt x="50800" y="1223010"/>
                    <a:pt x="34290" y="1212850"/>
                  </a:cubicBezTo>
                  <a:cubicBezTo>
                    <a:pt x="16510" y="1201420"/>
                    <a:pt x="1270" y="1172210"/>
                    <a:pt x="0" y="1151890"/>
                  </a:cubicBezTo>
                  <a:cubicBezTo>
                    <a:pt x="0" y="1131570"/>
                    <a:pt x="15240" y="1101090"/>
                    <a:pt x="31750" y="1089660"/>
                  </a:cubicBezTo>
                  <a:cubicBezTo>
                    <a:pt x="48260" y="1076960"/>
                    <a:pt x="82550" y="1074420"/>
                    <a:pt x="100330" y="1080770"/>
                  </a:cubicBezTo>
                  <a:cubicBezTo>
                    <a:pt x="115570" y="1084580"/>
                    <a:pt x="129540" y="1096010"/>
                    <a:pt x="137160" y="1109980"/>
                  </a:cubicBezTo>
                  <a:cubicBezTo>
                    <a:pt x="146050" y="1127760"/>
                    <a:pt x="148590" y="1160780"/>
                    <a:pt x="142240" y="1179830"/>
                  </a:cubicBezTo>
                  <a:cubicBezTo>
                    <a:pt x="137160" y="1195070"/>
                    <a:pt x="124460" y="1207770"/>
                    <a:pt x="110490" y="1214120"/>
                  </a:cubicBezTo>
                  <a:cubicBezTo>
                    <a:pt x="97790" y="1221740"/>
                    <a:pt x="78740" y="1225550"/>
                    <a:pt x="63500" y="1223010"/>
                  </a:cubicBezTo>
                  <a:cubicBezTo>
                    <a:pt x="49530" y="1221740"/>
                    <a:pt x="31750" y="1214120"/>
                    <a:pt x="21590" y="1202690"/>
                  </a:cubicBezTo>
                  <a:cubicBezTo>
                    <a:pt x="8890" y="1187450"/>
                    <a:pt x="0" y="1154430"/>
                    <a:pt x="1270" y="1135380"/>
                  </a:cubicBezTo>
                  <a:cubicBezTo>
                    <a:pt x="3810" y="1120140"/>
                    <a:pt x="16510" y="1098550"/>
                    <a:pt x="25400" y="1094740"/>
                  </a:cubicBezTo>
                  <a:cubicBezTo>
                    <a:pt x="30480" y="1090930"/>
                    <a:pt x="36830" y="1099820"/>
                    <a:pt x="41910" y="1096010"/>
                  </a:cubicBezTo>
                  <a:cubicBezTo>
                    <a:pt x="59690" y="1083310"/>
                    <a:pt x="64770" y="994410"/>
                    <a:pt x="85090" y="925830"/>
                  </a:cubicBezTo>
                  <a:cubicBezTo>
                    <a:pt x="119380" y="814070"/>
                    <a:pt x="208280" y="609600"/>
                    <a:pt x="236220" y="494030"/>
                  </a:cubicBezTo>
                  <a:cubicBezTo>
                    <a:pt x="252730" y="419100"/>
                    <a:pt x="247650" y="359410"/>
                    <a:pt x="259080" y="307340"/>
                  </a:cubicBezTo>
                  <a:cubicBezTo>
                    <a:pt x="266700" y="266700"/>
                    <a:pt x="281940" y="242570"/>
                    <a:pt x="287020" y="203200"/>
                  </a:cubicBezTo>
                  <a:cubicBezTo>
                    <a:pt x="294640" y="156210"/>
                    <a:pt x="278130" y="72390"/>
                    <a:pt x="293370" y="40640"/>
                  </a:cubicBezTo>
                  <a:cubicBezTo>
                    <a:pt x="302260" y="21590"/>
                    <a:pt x="316230" y="11430"/>
                    <a:pt x="331470" y="6350"/>
                  </a:cubicBezTo>
                  <a:cubicBezTo>
                    <a:pt x="346710" y="0"/>
                    <a:pt x="369570" y="1270"/>
                    <a:pt x="383540" y="6350"/>
                  </a:cubicBezTo>
                  <a:cubicBezTo>
                    <a:pt x="394970" y="10160"/>
                    <a:pt x="405130" y="16510"/>
                    <a:pt x="411480" y="25400"/>
                  </a:cubicBezTo>
                  <a:cubicBezTo>
                    <a:pt x="421640" y="38100"/>
                    <a:pt x="430530" y="73660"/>
                    <a:pt x="430530" y="7366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9" id="39"/>
          <p:cNvGrpSpPr/>
          <p:nvPr/>
        </p:nvGrpSpPr>
        <p:grpSpPr>
          <a:xfrm rot="0">
            <a:off x="822960" y="7708582"/>
            <a:ext cx="869632" cy="191452"/>
            <a:chOff x="0" y="0"/>
            <a:chExt cx="1159510" cy="25527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48260" y="46990"/>
              <a:ext cx="1062990" cy="186690"/>
            </a:xfrm>
            <a:custGeom>
              <a:avLst/>
              <a:gdLst/>
              <a:ahLst/>
              <a:cxnLst/>
              <a:rect r="r" b="b" t="t" l="l"/>
              <a:pathLst>
                <a:path h="186690" w="1062990">
                  <a:moveTo>
                    <a:pt x="76200" y="3810"/>
                  </a:moveTo>
                  <a:cubicBezTo>
                    <a:pt x="1038860" y="19050"/>
                    <a:pt x="1050290" y="39370"/>
                    <a:pt x="1056640" y="58420"/>
                  </a:cubicBezTo>
                  <a:cubicBezTo>
                    <a:pt x="1062990" y="73660"/>
                    <a:pt x="1060450" y="92710"/>
                    <a:pt x="1054100" y="106680"/>
                  </a:cubicBezTo>
                  <a:cubicBezTo>
                    <a:pt x="1049020" y="121920"/>
                    <a:pt x="1035050" y="137160"/>
                    <a:pt x="1022350" y="144780"/>
                  </a:cubicBezTo>
                  <a:cubicBezTo>
                    <a:pt x="1008380" y="152400"/>
                    <a:pt x="989330" y="157480"/>
                    <a:pt x="974090" y="154940"/>
                  </a:cubicBezTo>
                  <a:cubicBezTo>
                    <a:pt x="958850" y="153670"/>
                    <a:pt x="941070" y="147320"/>
                    <a:pt x="929640" y="134620"/>
                  </a:cubicBezTo>
                  <a:cubicBezTo>
                    <a:pt x="915670" y="119380"/>
                    <a:pt x="902970" y="87630"/>
                    <a:pt x="906780" y="66040"/>
                  </a:cubicBezTo>
                  <a:cubicBezTo>
                    <a:pt x="909320" y="45720"/>
                    <a:pt x="932180" y="19050"/>
                    <a:pt x="949960" y="8890"/>
                  </a:cubicBezTo>
                  <a:cubicBezTo>
                    <a:pt x="965200" y="0"/>
                    <a:pt x="984250" y="0"/>
                    <a:pt x="999490" y="3810"/>
                  </a:cubicBezTo>
                  <a:cubicBezTo>
                    <a:pt x="1014730" y="6350"/>
                    <a:pt x="1031240" y="16510"/>
                    <a:pt x="1041400" y="29210"/>
                  </a:cubicBezTo>
                  <a:cubicBezTo>
                    <a:pt x="1051560" y="40640"/>
                    <a:pt x="1059180" y="58420"/>
                    <a:pt x="1059180" y="74930"/>
                  </a:cubicBezTo>
                  <a:cubicBezTo>
                    <a:pt x="1060450" y="90170"/>
                    <a:pt x="1056640" y="109220"/>
                    <a:pt x="1046480" y="121920"/>
                  </a:cubicBezTo>
                  <a:cubicBezTo>
                    <a:pt x="1033780" y="137160"/>
                    <a:pt x="1018540" y="147320"/>
                    <a:pt x="982980" y="156210"/>
                  </a:cubicBezTo>
                  <a:cubicBezTo>
                    <a:pt x="855980" y="186690"/>
                    <a:pt x="167640" y="185420"/>
                    <a:pt x="58420" y="152400"/>
                  </a:cubicBezTo>
                  <a:cubicBezTo>
                    <a:pt x="33020" y="143510"/>
                    <a:pt x="24130" y="134620"/>
                    <a:pt x="15240" y="121920"/>
                  </a:cubicBezTo>
                  <a:cubicBezTo>
                    <a:pt x="5080" y="107950"/>
                    <a:pt x="0" y="86360"/>
                    <a:pt x="2540" y="69850"/>
                  </a:cubicBezTo>
                  <a:cubicBezTo>
                    <a:pt x="3810" y="53340"/>
                    <a:pt x="13970" y="33020"/>
                    <a:pt x="26670" y="22860"/>
                  </a:cubicBezTo>
                  <a:cubicBezTo>
                    <a:pt x="39370" y="11430"/>
                    <a:pt x="76200" y="3810"/>
                    <a:pt x="76200" y="381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1" id="41"/>
          <p:cNvGrpSpPr/>
          <p:nvPr/>
        </p:nvGrpSpPr>
        <p:grpSpPr>
          <a:xfrm rot="0">
            <a:off x="3834765" y="992505"/>
            <a:ext cx="515303" cy="769620"/>
            <a:chOff x="0" y="0"/>
            <a:chExt cx="687070" cy="102616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48260" y="46990"/>
              <a:ext cx="590550" cy="930910"/>
            </a:xfrm>
            <a:custGeom>
              <a:avLst/>
              <a:gdLst/>
              <a:ahLst/>
              <a:cxnLst/>
              <a:rect r="r" b="b" t="t" l="l"/>
              <a:pathLst>
                <a:path h="930910" w="590550">
                  <a:moveTo>
                    <a:pt x="62230" y="775970"/>
                  </a:moveTo>
                  <a:cubicBezTo>
                    <a:pt x="161290" y="740410"/>
                    <a:pt x="217170" y="681990"/>
                    <a:pt x="255270" y="626110"/>
                  </a:cubicBezTo>
                  <a:cubicBezTo>
                    <a:pt x="300990" y="558800"/>
                    <a:pt x="350520" y="441960"/>
                    <a:pt x="364490" y="377190"/>
                  </a:cubicBezTo>
                  <a:cubicBezTo>
                    <a:pt x="373380" y="337820"/>
                    <a:pt x="359410" y="317500"/>
                    <a:pt x="365760" y="278130"/>
                  </a:cubicBezTo>
                  <a:cubicBezTo>
                    <a:pt x="374650" y="215900"/>
                    <a:pt x="406400" y="86360"/>
                    <a:pt x="433070" y="44450"/>
                  </a:cubicBezTo>
                  <a:cubicBezTo>
                    <a:pt x="445770" y="25400"/>
                    <a:pt x="455930" y="15240"/>
                    <a:pt x="473710" y="8890"/>
                  </a:cubicBezTo>
                  <a:cubicBezTo>
                    <a:pt x="494030" y="2540"/>
                    <a:pt x="533400" y="6350"/>
                    <a:pt x="552450" y="17780"/>
                  </a:cubicBezTo>
                  <a:cubicBezTo>
                    <a:pt x="567690" y="25400"/>
                    <a:pt x="580390" y="41910"/>
                    <a:pt x="585470" y="59690"/>
                  </a:cubicBezTo>
                  <a:cubicBezTo>
                    <a:pt x="590550" y="81280"/>
                    <a:pt x="586740" y="119380"/>
                    <a:pt x="572770" y="138430"/>
                  </a:cubicBezTo>
                  <a:cubicBezTo>
                    <a:pt x="558800" y="157480"/>
                    <a:pt x="524510" y="172720"/>
                    <a:pt x="501650" y="172720"/>
                  </a:cubicBezTo>
                  <a:cubicBezTo>
                    <a:pt x="478790" y="171450"/>
                    <a:pt x="445770" y="151130"/>
                    <a:pt x="433070" y="132080"/>
                  </a:cubicBezTo>
                  <a:cubicBezTo>
                    <a:pt x="421640" y="111760"/>
                    <a:pt x="419100" y="73660"/>
                    <a:pt x="427990" y="53340"/>
                  </a:cubicBezTo>
                  <a:cubicBezTo>
                    <a:pt x="438150" y="31750"/>
                    <a:pt x="468630" y="7620"/>
                    <a:pt x="491490" y="3810"/>
                  </a:cubicBezTo>
                  <a:cubicBezTo>
                    <a:pt x="514350" y="0"/>
                    <a:pt x="549910" y="12700"/>
                    <a:pt x="566420" y="29210"/>
                  </a:cubicBezTo>
                  <a:cubicBezTo>
                    <a:pt x="582930" y="45720"/>
                    <a:pt x="588010" y="73660"/>
                    <a:pt x="588010" y="105410"/>
                  </a:cubicBezTo>
                  <a:cubicBezTo>
                    <a:pt x="588010" y="153670"/>
                    <a:pt x="539750" y="238760"/>
                    <a:pt x="530860" y="289560"/>
                  </a:cubicBezTo>
                  <a:cubicBezTo>
                    <a:pt x="525780" y="321310"/>
                    <a:pt x="535940" y="340360"/>
                    <a:pt x="529590" y="372110"/>
                  </a:cubicBezTo>
                  <a:cubicBezTo>
                    <a:pt x="520700" y="420370"/>
                    <a:pt x="494030" y="488950"/>
                    <a:pt x="469900" y="546100"/>
                  </a:cubicBezTo>
                  <a:cubicBezTo>
                    <a:pt x="444500" y="605790"/>
                    <a:pt x="408940" y="679450"/>
                    <a:pt x="382270" y="723900"/>
                  </a:cubicBezTo>
                  <a:cubicBezTo>
                    <a:pt x="363220" y="753110"/>
                    <a:pt x="354330" y="768350"/>
                    <a:pt x="330200" y="792480"/>
                  </a:cubicBezTo>
                  <a:cubicBezTo>
                    <a:pt x="293370" y="829310"/>
                    <a:pt x="213360" y="889000"/>
                    <a:pt x="168910" y="909320"/>
                  </a:cubicBezTo>
                  <a:cubicBezTo>
                    <a:pt x="142240" y="922020"/>
                    <a:pt x="121920" y="927100"/>
                    <a:pt x="100330" y="928370"/>
                  </a:cubicBezTo>
                  <a:cubicBezTo>
                    <a:pt x="80010" y="929640"/>
                    <a:pt x="59690" y="930910"/>
                    <a:pt x="44450" y="922020"/>
                  </a:cubicBezTo>
                  <a:cubicBezTo>
                    <a:pt x="26670" y="910590"/>
                    <a:pt x="6350" y="881380"/>
                    <a:pt x="2540" y="861060"/>
                  </a:cubicBezTo>
                  <a:cubicBezTo>
                    <a:pt x="0" y="844550"/>
                    <a:pt x="6350" y="821690"/>
                    <a:pt x="16510" y="807720"/>
                  </a:cubicBezTo>
                  <a:cubicBezTo>
                    <a:pt x="25400" y="793750"/>
                    <a:pt x="62230" y="775970"/>
                    <a:pt x="62230" y="77597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3" id="43"/>
          <p:cNvGrpSpPr/>
          <p:nvPr/>
        </p:nvGrpSpPr>
        <p:grpSpPr>
          <a:xfrm rot="0">
            <a:off x="3108960" y="971550"/>
            <a:ext cx="366712" cy="788670"/>
            <a:chOff x="0" y="0"/>
            <a:chExt cx="488950" cy="105156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46990" y="48260"/>
              <a:ext cx="392430" cy="960120"/>
            </a:xfrm>
            <a:custGeom>
              <a:avLst/>
              <a:gdLst/>
              <a:ahLst/>
              <a:cxnLst/>
              <a:rect r="r" b="b" t="t" l="l"/>
              <a:pathLst>
                <a:path h="960120" w="392430">
                  <a:moveTo>
                    <a:pt x="237490" y="897890"/>
                  </a:moveTo>
                  <a:cubicBezTo>
                    <a:pt x="107950" y="488950"/>
                    <a:pt x="91440" y="485140"/>
                    <a:pt x="76200" y="447040"/>
                  </a:cubicBezTo>
                  <a:cubicBezTo>
                    <a:pt x="45720" y="373380"/>
                    <a:pt x="0" y="171450"/>
                    <a:pt x="5080" y="99060"/>
                  </a:cubicBezTo>
                  <a:cubicBezTo>
                    <a:pt x="6350" y="64770"/>
                    <a:pt x="15240" y="40640"/>
                    <a:pt x="30480" y="24130"/>
                  </a:cubicBezTo>
                  <a:cubicBezTo>
                    <a:pt x="41910" y="11430"/>
                    <a:pt x="60960" y="2540"/>
                    <a:pt x="78740" y="2540"/>
                  </a:cubicBezTo>
                  <a:cubicBezTo>
                    <a:pt x="100330" y="2540"/>
                    <a:pt x="135890" y="16510"/>
                    <a:pt x="151130" y="31750"/>
                  </a:cubicBezTo>
                  <a:cubicBezTo>
                    <a:pt x="163830" y="44450"/>
                    <a:pt x="171450" y="64770"/>
                    <a:pt x="171450" y="82550"/>
                  </a:cubicBezTo>
                  <a:cubicBezTo>
                    <a:pt x="170180" y="104140"/>
                    <a:pt x="153670" y="138430"/>
                    <a:pt x="137160" y="153670"/>
                  </a:cubicBezTo>
                  <a:cubicBezTo>
                    <a:pt x="124460" y="165100"/>
                    <a:pt x="104140" y="170180"/>
                    <a:pt x="86360" y="170180"/>
                  </a:cubicBezTo>
                  <a:cubicBezTo>
                    <a:pt x="69850" y="170180"/>
                    <a:pt x="49530" y="163830"/>
                    <a:pt x="35560" y="152400"/>
                  </a:cubicBezTo>
                  <a:cubicBezTo>
                    <a:pt x="20320" y="137160"/>
                    <a:pt x="3810" y="102870"/>
                    <a:pt x="3810" y="81280"/>
                  </a:cubicBezTo>
                  <a:cubicBezTo>
                    <a:pt x="3810" y="62230"/>
                    <a:pt x="12700" y="44450"/>
                    <a:pt x="24130" y="31750"/>
                  </a:cubicBezTo>
                  <a:cubicBezTo>
                    <a:pt x="35560" y="17780"/>
                    <a:pt x="53340" y="7620"/>
                    <a:pt x="69850" y="3810"/>
                  </a:cubicBezTo>
                  <a:cubicBezTo>
                    <a:pt x="86360" y="0"/>
                    <a:pt x="107950" y="2540"/>
                    <a:pt x="123190" y="10160"/>
                  </a:cubicBezTo>
                  <a:cubicBezTo>
                    <a:pt x="138430" y="17780"/>
                    <a:pt x="151130" y="29210"/>
                    <a:pt x="161290" y="46990"/>
                  </a:cubicBezTo>
                  <a:cubicBezTo>
                    <a:pt x="180340" y="78740"/>
                    <a:pt x="191770" y="147320"/>
                    <a:pt x="199390" y="191770"/>
                  </a:cubicBezTo>
                  <a:cubicBezTo>
                    <a:pt x="205740" y="228600"/>
                    <a:pt x="198120" y="246380"/>
                    <a:pt x="207010" y="293370"/>
                  </a:cubicBezTo>
                  <a:cubicBezTo>
                    <a:pt x="229870" y="406400"/>
                    <a:pt x="381000" y="769620"/>
                    <a:pt x="389890" y="859790"/>
                  </a:cubicBezTo>
                  <a:cubicBezTo>
                    <a:pt x="392430" y="887730"/>
                    <a:pt x="391160" y="899160"/>
                    <a:pt x="383540" y="914400"/>
                  </a:cubicBezTo>
                  <a:cubicBezTo>
                    <a:pt x="375920" y="930910"/>
                    <a:pt x="358140" y="946150"/>
                    <a:pt x="341630" y="952500"/>
                  </a:cubicBezTo>
                  <a:cubicBezTo>
                    <a:pt x="325120" y="958850"/>
                    <a:pt x="302260" y="960120"/>
                    <a:pt x="285750" y="952500"/>
                  </a:cubicBezTo>
                  <a:cubicBezTo>
                    <a:pt x="266700" y="943610"/>
                    <a:pt x="237490" y="897890"/>
                    <a:pt x="237490" y="89789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5" id="45"/>
          <p:cNvGrpSpPr/>
          <p:nvPr/>
        </p:nvGrpSpPr>
        <p:grpSpPr>
          <a:xfrm rot="0">
            <a:off x="2747010" y="-5715"/>
            <a:ext cx="2030730" cy="1263968"/>
            <a:chOff x="0" y="0"/>
            <a:chExt cx="2707640" cy="168529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44450" y="36830"/>
              <a:ext cx="2616200" cy="1614170"/>
            </a:xfrm>
            <a:custGeom>
              <a:avLst/>
              <a:gdLst/>
              <a:ahLst/>
              <a:cxnLst/>
              <a:rect r="r" b="b" t="t" l="l"/>
              <a:pathLst>
                <a:path h="1614170" w="2616200">
                  <a:moveTo>
                    <a:pt x="317500" y="1153160"/>
                  </a:moveTo>
                  <a:cubicBezTo>
                    <a:pt x="505460" y="1160780"/>
                    <a:pt x="716280" y="1186180"/>
                    <a:pt x="808990" y="1211580"/>
                  </a:cubicBezTo>
                  <a:cubicBezTo>
                    <a:pt x="863600" y="1225550"/>
                    <a:pt x="883920" y="1249680"/>
                    <a:pt x="934720" y="1262380"/>
                  </a:cubicBezTo>
                  <a:cubicBezTo>
                    <a:pt x="1005840" y="1280160"/>
                    <a:pt x="1106170" y="1271270"/>
                    <a:pt x="1202690" y="1290320"/>
                  </a:cubicBezTo>
                  <a:cubicBezTo>
                    <a:pt x="1318260" y="1311910"/>
                    <a:pt x="1473200" y="1381760"/>
                    <a:pt x="1581150" y="1398270"/>
                  </a:cubicBezTo>
                  <a:cubicBezTo>
                    <a:pt x="1661160" y="1409700"/>
                    <a:pt x="1739900" y="1394460"/>
                    <a:pt x="1790700" y="1402080"/>
                  </a:cubicBezTo>
                  <a:cubicBezTo>
                    <a:pt x="1822450" y="1407160"/>
                    <a:pt x="1836420" y="1417320"/>
                    <a:pt x="1864360" y="1422400"/>
                  </a:cubicBezTo>
                  <a:cubicBezTo>
                    <a:pt x="1898650" y="1428750"/>
                    <a:pt x="1938020" y="1427480"/>
                    <a:pt x="1982470" y="1430020"/>
                  </a:cubicBezTo>
                  <a:cubicBezTo>
                    <a:pt x="2040890" y="1431290"/>
                    <a:pt x="2131060" y="1437640"/>
                    <a:pt x="2185670" y="1430020"/>
                  </a:cubicBezTo>
                  <a:cubicBezTo>
                    <a:pt x="2225040" y="1424940"/>
                    <a:pt x="2254250" y="1414780"/>
                    <a:pt x="2284730" y="1402080"/>
                  </a:cubicBezTo>
                  <a:cubicBezTo>
                    <a:pt x="2311400" y="1390650"/>
                    <a:pt x="2336800" y="1383030"/>
                    <a:pt x="2360930" y="1357630"/>
                  </a:cubicBezTo>
                  <a:cubicBezTo>
                    <a:pt x="2395220" y="1322070"/>
                    <a:pt x="2437130" y="1252220"/>
                    <a:pt x="2452370" y="1184910"/>
                  </a:cubicBezTo>
                  <a:cubicBezTo>
                    <a:pt x="2470150" y="1106170"/>
                    <a:pt x="2448560" y="982980"/>
                    <a:pt x="2440940" y="911860"/>
                  </a:cubicBezTo>
                  <a:cubicBezTo>
                    <a:pt x="2434590" y="866140"/>
                    <a:pt x="2429510" y="838200"/>
                    <a:pt x="2418080" y="800100"/>
                  </a:cubicBezTo>
                  <a:cubicBezTo>
                    <a:pt x="2406650" y="756920"/>
                    <a:pt x="2388870" y="707390"/>
                    <a:pt x="2366010" y="664210"/>
                  </a:cubicBezTo>
                  <a:cubicBezTo>
                    <a:pt x="2341880" y="619760"/>
                    <a:pt x="2315210" y="574040"/>
                    <a:pt x="2275840" y="535940"/>
                  </a:cubicBezTo>
                  <a:cubicBezTo>
                    <a:pt x="2232660" y="495300"/>
                    <a:pt x="2162810" y="473710"/>
                    <a:pt x="2113280" y="433070"/>
                  </a:cubicBezTo>
                  <a:cubicBezTo>
                    <a:pt x="2059940" y="389890"/>
                    <a:pt x="2009140" y="318770"/>
                    <a:pt x="1968500" y="284480"/>
                  </a:cubicBezTo>
                  <a:cubicBezTo>
                    <a:pt x="1941830" y="262890"/>
                    <a:pt x="1927860" y="251460"/>
                    <a:pt x="1896110" y="237490"/>
                  </a:cubicBezTo>
                  <a:cubicBezTo>
                    <a:pt x="1849120" y="217170"/>
                    <a:pt x="1790700" y="196850"/>
                    <a:pt x="1705610" y="185420"/>
                  </a:cubicBezTo>
                  <a:cubicBezTo>
                    <a:pt x="1544320" y="163830"/>
                    <a:pt x="1126490" y="152400"/>
                    <a:pt x="990600" y="181610"/>
                  </a:cubicBezTo>
                  <a:cubicBezTo>
                    <a:pt x="933450" y="195580"/>
                    <a:pt x="910590" y="224790"/>
                    <a:pt x="872490" y="237490"/>
                  </a:cubicBezTo>
                  <a:cubicBezTo>
                    <a:pt x="840740" y="248920"/>
                    <a:pt x="807720" y="246380"/>
                    <a:pt x="778510" y="256540"/>
                  </a:cubicBezTo>
                  <a:cubicBezTo>
                    <a:pt x="751840" y="266700"/>
                    <a:pt x="731520" y="284480"/>
                    <a:pt x="703580" y="295910"/>
                  </a:cubicBezTo>
                  <a:cubicBezTo>
                    <a:pt x="669290" y="308610"/>
                    <a:pt x="622300" y="309880"/>
                    <a:pt x="589280" y="327660"/>
                  </a:cubicBezTo>
                  <a:cubicBezTo>
                    <a:pt x="557530" y="345440"/>
                    <a:pt x="538480" y="382270"/>
                    <a:pt x="508000" y="402590"/>
                  </a:cubicBezTo>
                  <a:cubicBezTo>
                    <a:pt x="476250" y="422910"/>
                    <a:pt x="433070" y="425450"/>
                    <a:pt x="405130" y="448310"/>
                  </a:cubicBezTo>
                  <a:cubicBezTo>
                    <a:pt x="378460" y="468630"/>
                    <a:pt x="367030" y="505460"/>
                    <a:pt x="341630" y="529590"/>
                  </a:cubicBezTo>
                  <a:cubicBezTo>
                    <a:pt x="317500" y="556260"/>
                    <a:pt x="283210" y="567690"/>
                    <a:pt x="256540" y="598170"/>
                  </a:cubicBezTo>
                  <a:cubicBezTo>
                    <a:pt x="220980" y="636270"/>
                    <a:pt x="163830" y="692150"/>
                    <a:pt x="157480" y="746760"/>
                  </a:cubicBezTo>
                  <a:cubicBezTo>
                    <a:pt x="149860" y="806450"/>
                    <a:pt x="214630" y="889000"/>
                    <a:pt x="231140" y="944880"/>
                  </a:cubicBezTo>
                  <a:cubicBezTo>
                    <a:pt x="242570" y="984250"/>
                    <a:pt x="238760" y="1019810"/>
                    <a:pt x="254000" y="1046480"/>
                  </a:cubicBezTo>
                  <a:cubicBezTo>
                    <a:pt x="265430" y="1068070"/>
                    <a:pt x="293370" y="1078230"/>
                    <a:pt x="304800" y="1096010"/>
                  </a:cubicBezTo>
                  <a:cubicBezTo>
                    <a:pt x="313690" y="1112520"/>
                    <a:pt x="320040" y="1131570"/>
                    <a:pt x="320040" y="1149350"/>
                  </a:cubicBezTo>
                  <a:cubicBezTo>
                    <a:pt x="318770" y="1167130"/>
                    <a:pt x="312420" y="1188720"/>
                    <a:pt x="299720" y="1201420"/>
                  </a:cubicBezTo>
                  <a:cubicBezTo>
                    <a:pt x="283210" y="1217930"/>
                    <a:pt x="246380" y="1233170"/>
                    <a:pt x="223520" y="1231900"/>
                  </a:cubicBezTo>
                  <a:cubicBezTo>
                    <a:pt x="205740" y="1231900"/>
                    <a:pt x="186690" y="1221740"/>
                    <a:pt x="173990" y="1209040"/>
                  </a:cubicBezTo>
                  <a:cubicBezTo>
                    <a:pt x="160020" y="1197610"/>
                    <a:pt x="148590" y="1178560"/>
                    <a:pt x="147320" y="1160780"/>
                  </a:cubicBezTo>
                  <a:cubicBezTo>
                    <a:pt x="144780" y="1137920"/>
                    <a:pt x="154940" y="1099820"/>
                    <a:pt x="172720" y="1083310"/>
                  </a:cubicBezTo>
                  <a:cubicBezTo>
                    <a:pt x="189230" y="1066800"/>
                    <a:pt x="227330" y="1055370"/>
                    <a:pt x="251460" y="1060450"/>
                  </a:cubicBezTo>
                  <a:cubicBezTo>
                    <a:pt x="274320" y="1065530"/>
                    <a:pt x="304800" y="1090930"/>
                    <a:pt x="313690" y="1112520"/>
                  </a:cubicBezTo>
                  <a:cubicBezTo>
                    <a:pt x="322580" y="1135380"/>
                    <a:pt x="316230" y="1174750"/>
                    <a:pt x="304800" y="1193800"/>
                  </a:cubicBezTo>
                  <a:cubicBezTo>
                    <a:pt x="295910" y="1210310"/>
                    <a:pt x="278130" y="1221740"/>
                    <a:pt x="261620" y="1228090"/>
                  </a:cubicBezTo>
                  <a:cubicBezTo>
                    <a:pt x="245110" y="1233170"/>
                    <a:pt x="222250" y="1233170"/>
                    <a:pt x="205740" y="1228090"/>
                  </a:cubicBezTo>
                  <a:cubicBezTo>
                    <a:pt x="189230" y="1223010"/>
                    <a:pt x="161290" y="1202690"/>
                    <a:pt x="161290" y="1195070"/>
                  </a:cubicBezTo>
                  <a:cubicBezTo>
                    <a:pt x="161290" y="1191260"/>
                    <a:pt x="171450" y="1189990"/>
                    <a:pt x="171450" y="1184910"/>
                  </a:cubicBezTo>
                  <a:cubicBezTo>
                    <a:pt x="172720" y="1172210"/>
                    <a:pt x="124460" y="1140460"/>
                    <a:pt x="106680" y="1113790"/>
                  </a:cubicBezTo>
                  <a:cubicBezTo>
                    <a:pt x="87630" y="1084580"/>
                    <a:pt x="69850" y="1047750"/>
                    <a:pt x="60960" y="1013460"/>
                  </a:cubicBezTo>
                  <a:cubicBezTo>
                    <a:pt x="52070" y="981710"/>
                    <a:pt x="59690" y="947420"/>
                    <a:pt x="50800" y="914400"/>
                  </a:cubicBezTo>
                  <a:cubicBezTo>
                    <a:pt x="41910" y="880110"/>
                    <a:pt x="12700" y="847090"/>
                    <a:pt x="6350" y="812800"/>
                  </a:cubicBezTo>
                  <a:cubicBezTo>
                    <a:pt x="0" y="781050"/>
                    <a:pt x="2540" y="750570"/>
                    <a:pt x="8890" y="720090"/>
                  </a:cubicBezTo>
                  <a:cubicBezTo>
                    <a:pt x="16510" y="684530"/>
                    <a:pt x="30480" y="642620"/>
                    <a:pt x="49530" y="613410"/>
                  </a:cubicBezTo>
                  <a:cubicBezTo>
                    <a:pt x="66040" y="588010"/>
                    <a:pt x="92710" y="575310"/>
                    <a:pt x="111760" y="551180"/>
                  </a:cubicBezTo>
                  <a:cubicBezTo>
                    <a:pt x="130810" y="524510"/>
                    <a:pt x="138430" y="491490"/>
                    <a:pt x="162560" y="462280"/>
                  </a:cubicBezTo>
                  <a:cubicBezTo>
                    <a:pt x="191770" y="425450"/>
                    <a:pt x="234950" y="389890"/>
                    <a:pt x="279400" y="355600"/>
                  </a:cubicBezTo>
                  <a:cubicBezTo>
                    <a:pt x="328930" y="317500"/>
                    <a:pt x="403860" y="280670"/>
                    <a:pt x="448310" y="246380"/>
                  </a:cubicBezTo>
                  <a:cubicBezTo>
                    <a:pt x="480060" y="222250"/>
                    <a:pt x="488950" y="198120"/>
                    <a:pt x="524510" y="177800"/>
                  </a:cubicBezTo>
                  <a:cubicBezTo>
                    <a:pt x="585470" y="142240"/>
                    <a:pt x="730250" y="119380"/>
                    <a:pt x="795020" y="90170"/>
                  </a:cubicBezTo>
                  <a:cubicBezTo>
                    <a:pt x="835660" y="71120"/>
                    <a:pt x="854710" y="48260"/>
                    <a:pt x="887730" y="35560"/>
                  </a:cubicBezTo>
                  <a:cubicBezTo>
                    <a:pt x="920750" y="22860"/>
                    <a:pt x="941070" y="19050"/>
                    <a:pt x="990600" y="13970"/>
                  </a:cubicBezTo>
                  <a:cubicBezTo>
                    <a:pt x="1122680" y="0"/>
                    <a:pt x="1583690" y="6350"/>
                    <a:pt x="1713230" y="13970"/>
                  </a:cubicBezTo>
                  <a:cubicBezTo>
                    <a:pt x="1760220" y="16510"/>
                    <a:pt x="1772920" y="13970"/>
                    <a:pt x="1811020" y="24130"/>
                  </a:cubicBezTo>
                  <a:cubicBezTo>
                    <a:pt x="1865630" y="39370"/>
                    <a:pt x="1945640" y="69850"/>
                    <a:pt x="2007870" y="107950"/>
                  </a:cubicBezTo>
                  <a:cubicBezTo>
                    <a:pt x="2071370" y="148590"/>
                    <a:pt x="2145030" y="215900"/>
                    <a:pt x="2184400" y="261620"/>
                  </a:cubicBezTo>
                  <a:cubicBezTo>
                    <a:pt x="2209800" y="289560"/>
                    <a:pt x="2211070" y="311150"/>
                    <a:pt x="2236470" y="337820"/>
                  </a:cubicBezTo>
                  <a:cubicBezTo>
                    <a:pt x="2275840" y="377190"/>
                    <a:pt x="2360930" y="410210"/>
                    <a:pt x="2410460" y="459740"/>
                  </a:cubicBezTo>
                  <a:cubicBezTo>
                    <a:pt x="2458720" y="508000"/>
                    <a:pt x="2500630" y="570230"/>
                    <a:pt x="2531110" y="629920"/>
                  </a:cubicBezTo>
                  <a:cubicBezTo>
                    <a:pt x="2560320" y="687070"/>
                    <a:pt x="2576830" y="754380"/>
                    <a:pt x="2589530" y="810260"/>
                  </a:cubicBezTo>
                  <a:cubicBezTo>
                    <a:pt x="2600960" y="855980"/>
                    <a:pt x="2607310" y="892810"/>
                    <a:pt x="2611120" y="939800"/>
                  </a:cubicBezTo>
                  <a:cubicBezTo>
                    <a:pt x="2616200" y="996950"/>
                    <a:pt x="2612390" y="1073150"/>
                    <a:pt x="2609850" y="1129030"/>
                  </a:cubicBezTo>
                  <a:cubicBezTo>
                    <a:pt x="2607310" y="1173480"/>
                    <a:pt x="2609850" y="1203960"/>
                    <a:pt x="2599690" y="1247140"/>
                  </a:cubicBezTo>
                  <a:cubicBezTo>
                    <a:pt x="2588260" y="1301750"/>
                    <a:pt x="2561590" y="1388110"/>
                    <a:pt x="2533650" y="1430020"/>
                  </a:cubicBezTo>
                  <a:cubicBezTo>
                    <a:pt x="2514600" y="1456690"/>
                    <a:pt x="2495550" y="1464310"/>
                    <a:pt x="2467610" y="1484630"/>
                  </a:cubicBezTo>
                  <a:cubicBezTo>
                    <a:pt x="2423160" y="1516380"/>
                    <a:pt x="2360930" y="1569720"/>
                    <a:pt x="2289810" y="1590040"/>
                  </a:cubicBezTo>
                  <a:cubicBezTo>
                    <a:pt x="2203450" y="1614170"/>
                    <a:pt x="2090420" y="1598930"/>
                    <a:pt x="1977390" y="1596390"/>
                  </a:cubicBezTo>
                  <a:cubicBezTo>
                    <a:pt x="1845310" y="1592580"/>
                    <a:pt x="1685290" y="1584960"/>
                    <a:pt x="1545590" y="1560830"/>
                  </a:cubicBezTo>
                  <a:cubicBezTo>
                    <a:pt x="1410970" y="1536700"/>
                    <a:pt x="1264920" y="1474470"/>
                    <a:pt x="1153160" y="1451610"/>
                  </a:cubicBezTo>
                  <a:cubicBezTo>
                    <a:pt x="1071880" y="1435100"/>
                    <a:pt x="1004570" y="1440180"/>
                    <a:pt x="938530" y="1422400"/>
                  </a:cubicBezTo>
                  <a:cubicBezTo>
                    <a:pt x="881380" y="1408430"/>
                    <a:pt x="829310" y="1370330"/>
                    <a:pt x="779780" y="1361440"/>
                  </a:cubicBezTo>
                  <a:cubicBezTo>
                    <a:pt x="741680" y="1353820"/>
                    <a:pt x="715010" y="1363980"/>
                    <a:pt x="671830" y="1360170"/>
                  </a:cubicBezTo>
                  <a:cubicBezTo>
                    <a:pt x="603250" y="1352550"/>
                    <a:pt x="482600" y="1314450"/>
                    <a:pt x="414020" y="1306830"/>
                  </a:cubicBezTo>
                  <a:cubicBezTo>
                    <a:pt x="368300" y="1301750"/>
                    <a:pt x="327660" y="1315720"/>
                    <a:pt x="299720" y="1305560"/>
                  </a:cubicBezTo>
                  <a:cubicBezTo>
                    <a:pt x="279400" y="1300480"/>
                    <a:pt x="262890" y="1289050"/>
                    <a:pt x="254000" y="1275080"/>
                  </a:cubicBezTo>
                  <a:cubicBezTo>
                    <a:pt x="243840" y="1261110"/>
                    <a:pt x="238760" y="1238250"/>
                    <a:pt x="240030" y="1221740"/>
                  </a:cubicBezTo>
                  <a:cubicBezTo>
                    <a:pt x="242570" y="1203960"/>
                    <a:pt x="252730" y="1183640"/>
                    <a:pt x="266700" y="1172210"/>
                  </a:cubicBezTo>
                  <a:cubicBezTo>
                    <a:pt x="279400" y="1160780"/>
                    <a:pt x="317500" y="1153160"/>
                    <a:pt x="317500" y="115316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7" id="47"/>
          <p:cNvGrpSpPr/>
          <p:nvPr/>
        </p:nvGrpSpPr>
        <p:grpSpPr>
          <a:xfrm rot="0">
            <a:off x="3261360" y="14288"/>
            <a:ext cx="646748" cy="1024890"/>
            <a:chOff x="0" y="0"/>
            <a:chExt cx="862330" cy="1366520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50800" y="46990"/>
              <a:ext cx="762000" cy="1272540"/>
            </a:xfrm>
            <a:custGeom>
              <a:avLst/>
              <a:gdLst/>
              <a:ahLst/>
              <a:cxnLst/>
              <a:rect r="r" b="b" t="t" l="l"/>
              <a:pathLst>
                <a:path h="1272540" w="762000">
                  <a:moveTo>
                    <a:pt x="0" y="1193800"/>
                  </a:moveTo>
                  <a:cubicBezTo>
                    <a:pt x="7620" y="1028700"/>
                    <a:pt x="22860" y="833120"/>
                    <a:pt x="66040" y="707390"/>
                  </a:cubicBezTo>
                  <a:cubicBezTo>
                    <a:pt x="107950" y="585470"/>
                    <a:pt x="186690" y="455930"/>
                    <a:pt x="250190" y="369570"/>
                  </a:cubicBezTo>
                  <a:cubicBezTo>
                    <a:pt x="297180" y="308610"/>
                    <a:pt x="340360" y="270510"/>
                    <a:pt x="391160" y="227330"/>
                  </a:cubicBezTo>
                  <a:cubicBezTo>
                    <a:pt x="441960" y="184150"/>
                    <a:pt x="513080" y="153670"/>
                    <a:pt x="556260" y="113030"/>
                  </a:cubicBezTo>
                  <a:cubicBezTo>
                    <a:pt x="591820" y="80010"/>
                    <a:pt x="605790" y="24130"/>
                    <a:pt x="637540" y="10160"/>
                  </a:cubicBezTo>
                  <a:cubicBezTo>
                    <a:pt x="661670" y="0"/>
                    <a:pt x="698500" y="2540"/>
                    <a:pt x="718820" y="15240"/>
                  </a:cubicBezTo>
                  <a:cubicBezTo>
                    <a:pt x="739140" y="27940"/>
                    <a:pt x="758190" y="62230"/>
                    <a:pt x="759460" y="86360"/>
                  </a:cubicBezTo>
                  <a:cubicBezTo>
                    <a:pt x="760730" y="109220"/>
                    <a:pt x="744220" y="144780"/>
                    <a:pt x="725170" y="158750"/>
                  </a:cubicBezTo>
                  <a:cubicBezTo>
                    <a:pt x="706120" y="173990"/>
                    <a:pt x="666750" y="179070"/>
                    <a:pt x="643890" y="171450"/>
                  </a:cubicBezTo>
                  <a:cubicBezTo>
                    <a:pt x="622300" y="163830"/>
                    <a:pt x="595630" y="135890"/>
                    <a:pt x="589280" y="111760"/>
                  </a:cubicBezTo>
                  <a:cubicBezTo>
                    <a:pt x="582930" y="88900"/>
                    <a:pt x="591820" y="50800"/>
                    <a:pt x="607060" y="33020"/>
                  </a:cubicBezTo>
                  <a:cubicBezTo>
                    <a:pt x="623570" y="15240"/>
                    <a:pt x="660400" y="2540"/>
                    <a:pt x="683260" y="3810"/>
                  </a:cubicBezTo>
                  <a:cubicBezTo>
                    <a:pt x="702310" y="3810"/>
                    <a:pt x="721360" y="15240"/>
                    <a:pt x="734060" y="26670"/>
                  </a:cubicBezTo>
                  <a:cubicBezTo>
                    <a:pt x="745490" y="39370"/>
                    <a:pt x="756920" y="59690"/>
                    <a:pt x="759460" y="76200"/>
                  </a:cubicBezTo>
                  <a:cubicBezTo>
                    <a:pt x="762000" y="93980"/>
                    <a:pt x="758190" y="113030"/>
                    <a:pt x="749300" y="130810"/>
                  </a:cubicBezTo>
                  <a:cubicBezTo>
                    <a:pt x="737870" y="153670"/>
                    <a:pt x="712470" y="175260"/>
                    <a:pt x="688340" y="195580"/>
                  </a:cubicBezTo>
                  <a:cubicBezTo>
                    <a:pt x="660400" y="220980"/>
                    <a:pt x="621030" y="237490"/>
                    <a:pt x="589280" y="267970"/>
                  </a:cubicBezTo>
                  <a:cubicBezTo>
                    <a:pt x="552450" y="302260"/>
                    <a:pt x="520700" y="368300"/>
                    <a:pt x="483870" y="394970"/>
                  </a:cubicBezTo>
                  <a:cubicBezTo>
                    <a:pt x="457200" y="415290"/>
                    <a:pt x="421640" y="406400"/>
                    <a:pt x="397510" y="430530"/>
                  </a:cubicBezTo>
                  <a:cubicBezTo>
                    <a:pt x="363220" y="466090"/>
                    <a:pt x="353060" y="560070"/>
                    <a:pt x="321310" y="617220"/>
                  </a:cubicBezTo>
                  <a:cubicBezTo>
                    <a:pt x="292100" y="670560"/>
                    <a:pt x="233680" y="716280"/>
                    <a:pt x="217170" y="763270"/>
                  </a:cubicBezTo>
                  <a:cubicBezTo>
                    <a:pt x="203200" y="800100"/>
                    <a:pt x="215900" y="826770"/>
                    <a:pt x="209550" y="868680"/>
                  </a:cubicBezTo>
                  <a:cubicBezTo>
                    <a:pt x="200660" y="933450"/>
                    <a:pt x="163830" y="1049020"/>
                    <a:pt x="156210" y="1112520"/>
                  </a:cubicBezTo>
                  <a:cubicBezTo>
                    <a:pt x="151130" y="1153160"/>
                    <a:pt x="161290" y="1188720"/>
                    <a:pt x="154940" y="1212850"/>
                  </a:cubicBezTo>
                  <a:cubicBezTo>
                    <a:pt x="151130" y="1226820"/>
                    <a:pt x="144780" y="1236980"/>
                    <a:pt x="137160" y="1245870"/>
                  </a:cubicBezTo>
                  <a:cubicBezTo>
                    <a:pt x="129540" y="1254760"/>
                    <a:pt x="119380" y="1263650"/>
                    <a:pt x="106680" y="1267460"/>
                  </a:cubicBezTo>
                  <a:cubicBezTo>
                    <a:pt x="91440" y="1271270"/>
                    <a:pt x="67310" y="1272540"/>
                    <a:pt x="50800" y="1267460"/>
                  </a:cubicBezTo>
                  <a:cubicBezTo>
                    <a:pt x="34290" y="1261110"/>
                    <a:pt x="17780" y="1243330"/>
                    <a:pt x="8890" y="1230630"/>
                  </a:cubicBezTo>
                  <a:cubicBezTo>
                    <a:pt x="2540" y="1219200"/>
                    <a:pt x="0" y="1193800"/>
                    <a:pt x="0" y="119380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9" id="49"/>
          <p:cNvGrpSpPr/>
          <p:nvPr/>
        </p:nvGrpSpPr>
        <p:grpSpPr>
          <a:xfrm rot="0">
            <a:off x="3935730" y="78105"/>
            <a:ext cx="267653" cy="1067752"/>
            <a:chOff x="0" y="0"/>
            <a:chExt cx="356870" cy="142367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46990" y="49530"/>
              <a:ext cx="271780" cy="1327150"/>
            </a:xfrm>
            <a:custGeom>
              <a:avLst/>
              <a:gdLst/>
              <a:ahLst/>
              <a:cxnLst/>
              <a:rect r="r" b="b" t="t" l="l"/>
              <a:pathLst>
                <a:path h="1327150" w="271780">
                  <a:moveTo>
                    <a:pt x="26670" y="1200150"/>
                  </a:moveTo>
                  <a:cubicBezTo>
                    <a:pt x="88900" y="1104900"/>
                    <a:pt x="88900" y="1075690"/>
                    <a:pt x="92710" y="1023620"/>
                  </a:cubicBezTo>
                  <a:cubicBezTo>
                    <a:pt x="101600" y="910590"/>
                    <a:pt x="104140" y="588010"/>
                    <a:pt x="90170" y="477520"/>
                  </a:cubicBezTo>
                  <a:cubicBezTo>
                    <a:pt x="83820" y="429260"/>
                    <a:pt x="68580" y="407670"/>
                    <a:pt x="63500" y="373380"/>
                  </a:cubicBezTo>
                  <a:cubicBezTo>
                    <a:pt x="59690" y="340360"/>
                    <a:pt x="67310" y="314960"/>
                    <a:pt x="60960" y="278130"/>
                  </a:cubicBezTo>
                  <a:cubicBezTo>
                    <a:pt x="52070" y="224790"/>
                    <a:pt x="1270" y="125730"/>
                    <a:pt x="3810" y="81280"/>
                  </a:cubicBezTo>
                  <a:cubicBezTo>
                    <a:pt x="5080" y="58420"/>
                    <a:pt x="12700" y="44450"/>
                    <a:pt x="24130" y="30480"/>
                  </a:cubicBezTo>
                  <a:cubicBezTo>
                    <a:pt x="35560" y="17780"/>
                    <a:pt x="53340" y="5080"/>
                    <a:pt x="71120" y="2540"/>
                  </a:cubicBezTo>
                  <a:cubicBezTo>
                    <a:pt x="93980" y="0"/>
                    <a:pt x="132080" y="11430"/>
                    <a:pt x="148590" y="25400"/>
                  </a:cubicBezTo>
                  <a:cubicBezTo>
                    <a:pt x="162560" y="36830"/>
                    <a:pt x="172720" y="55880"/>
                    <a:pt x="173990" y="73660"/>
                  </a:cubicBezTo>
                  <a:cubicBezTo>
                    <a:pt x="175260" y="96520"/>
                    <a:pt x="165100" y="133350"/>
                    <a:pt x="147320" y="149860"/>
                  </a:cubicBezTo>
                  <a:cubicBezTo>
                    <a:pt x="130810" y="166370"/>
                    <a:pt x="92710" y="176530"/>
                    <a:pt x="69850" y="170180"/>
                  </a:cubicBezTo>
                  <a:cubicBezTo>
                    <a:pt x="46990" y="165100"/>
                    <a:pt x="17780" y="139700"/>
                    <a:pt x="8890" y="118110"/>
                  </a:cubicBezTo>
                  <a:cubicBezTo>
                    <a:pt x="0" y="96520"/>
                    <a:pt x="5080" y="57150"/>
                    <a:pt x="17780" y="38100"/>
                  </a:cubicBezTo>
                  <a:cubicBezTo>
                    <a:pt x="31750" y="19050"/>
                    <a:pt x="66040" y="1270"/>
                    <a:pt x="90170" y="1270"/>
                  </a:cubicBezTo>
                  <a:cubicBezTo>
                    <a:pt x="113030" y="1270"/>
                    <a:pt x="140970" y="16510"/>
                    <a:pt x="161290" y="39370"/>
                  </a:cubicBezTo>
                  <a:cubicBezTo>
                    <a:pt x="187960" y="71120"/>
                    <a:pt x="204470" y="138430"/>
                    <a:pt x="217170" y="193040"/>
                  </a:cubicBezTo>
                  <a:cubicBezTo>
                    <a:pt x="229870" y="251460"/>
                    <a:pt x="224790" y="328930"/>
                    <a:pt x="233680" y="379730"/>
                  </a:cubicBezTo>
                  <a:cubicBezTo>
                    <a:pt x="240030" y="416560"/>
                    <a:pt x="252730" y="427990"/>
                    <a:pt x="257810" y="474980"/>
                  </a:cubicBezTo>
                  <a:cubicBezTo>
                    <a:pt x="271780" y="593090"/>
                    <a:pt x="269240" y="999490"/>
                    <a:pt x="243840" y="1122680"/>
                  </a:cubicBezTo>
                  <a:cubicBezTo>
                    <a:pt x="233680" y="1174750"/>
                    <a:pt x="219710" y="1196340"/>
                    <a:pt x="200660" y="1229360"/>
                  </a:cubicBezTo>
                  <a:cubicBezTo>
                    <a:pt x="180340" y="1262380"/>
                    <a:pt x="149860" y="1305560"/>
                    <a:pt x="123190" y="1318260"/>
                  </a:cubicBezTo>
                  <a:cubicBezTo>
                    <a:pt x="104140" y="1327150"/>
                    <a:pt x="82550" y="1325880"/>
                    <a:pt x="67310" y="1323340"/>
                  </a:cubicBezTo>
                  <a:cubicBezTo>
                    <a:pt x="54610" y="1319530"/>
                    <a:pt x="43180" y="1314450"/>
                    <a:pt x="34290" y="1304290"/>
                  </a:cubicBezTo>
                  <a:cubicBezTo>
                    <a:pt x="24130" y="1292860"/>
                    <a:pt x="12700" y="1271270"/>
                    <a:pt x="11430" y="1253490"/>
                  </a:cubicBezTo>
                  <a:cubicBezTo>
                    <a:pt x="10160" y="1236980"/>
                    <a:pt x="26670" y="1200150"/>
                    <a:pt x="26670" y="120015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51" id="51"/>
          <p:cNvSpPr txBox="true"/>
          <p:nvPr/>
        </p:nvSpPr>
        <p:spPr>
          <a:xfrm rot="0">
            <a:off x="2011591" y="8517731"/>
            <a:ext cx="438358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různé druhy překážek</a:t>
            </a:r>
          </a:p>
        </p:txBody>
      </p:sp>
      <p:grpSp>
        <p:nvGrpSpPr>
          <p:cNvPr name="Group 52" id="52"/>
          <p:cNvGrpSpPr/>
          <p:nvPr/>
        </p:nvGrpSpPr>
        <p:grpSpPr>
          <a:xfrm rot="0">
            <a:off x="588645" y="8727757"/>
            <a:ext cx="849630" cy="233362"/>
            <a:chOff x="0" y="0"/>
            <a:chExt cx="1132840" cy="31115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48260" y="50800"/>
              <a:ext cx="1035050" cy="219710"/>
            </a:xfrm>
            <a:custGeom>
              <a:avLst/>
              <a:gdLst/>
              <a:ahLst/>
              <a:cxnLst/>
              <a:rect r="r" b="b" t="t" l="l"/>
              <a:pathLst>
                <a:path h="219710" w="1035050">
                  <a:moveTo>
                    <a:pt x="90170" y="0"/>
                  </a:moveTo>
                  <a:cubicBezTo>
                    <a:pt x="720090" y="62230"/>
                    <a:pt x="918210" y="35560"/>
                    <a:pt x="980440" y="57150"/>
                  </a:cubicBezTo>
                  <a:cubicBezTo>
                    <a:pt x="1002030" y="64770"/>
                    <a:pt x="1010920" y="74930"/>
                    <a:pt x="1019810" y="87630"/>
                  </a:cubicBezTo>
                  <a:cubicBezTo>
                    <a:pt x="1028700" y="100330"/>
                    <a:pt x="1033780" y="119380"/>
                    <a:pt x="1033780" y="135890"/>
                  </a:cubicBezTo>
                  <a:cubicBezTo>
                    <a:pt x="1032510" y="151130"/>
                    <a:pt x="1027430" y="170180"/>
                    <a:pt x="1014730" y="182880"/>
                  </a:cubicBezTo>
                  <a:cubicBezTo>
                    <a:pt x="1000760" y="196850"/>
                    <a:pt x="966470" y="209550"/>
                    <a:pt x="946150" y="209550"/>
                  </a:cubicBezTo>
                  <a:cubicBezTo>
                    <a:pt x="929640" y="209550"/>
                    <a:pt x="913130" y="200660"/>
                    <a:pt x="901700" y="187960"/>
                  </a:cubicBezTo>
                  <a:cubicBezTo>
                    <a:pt x="887730" y="172720"/>
                    <a:pt x="876300" y="139700"/>
                    <a:pt x="877570" y="119380"/>
                  </a:cubicBezTo>
                  <a:cubicBezTo>
                    <a:pt x="878840" y="101600"/>
                    <a:pt x="887730" y="85090"/>
                    <a:pt x="901700" y="74930"/>
                  </a:cubicBezTo>
                  <a:cubicBezTo>
                    <a:pt x="916940" y="62230"/>
                    <a:pt x="951230" y="50800"/>
                    <a:pt x="971550" y="54610"/>
                  </a:cubicBezTo>
                  <a:cubicBezTo>
                    <a:pt x="993140" y="59690"/>
                    <a:pt x="1018540" y="83820"/>
                    <a:pt x="1028700" y="102870"/>
                  </a:cubicBezTo>
                  <a:cubicBezTo>
                    <a:pt x="1035050" y="118110"/>
                    <a:pt x="1035050" y="137160"/>
                    <a:pt x="1031240" y="152400"/>
                  </a:cubicBezTo>
                  <a:cubicBezTo>
                    <a:pt x="1026160" y="167640"/>
                    <a:pt x="1014730" y="184150"/>
                    <a:pt x="1003300" y="194310"/>
                  </a:cubicBezTo>
                  <a:cubicBezTo>
                    <a:pt x="990600" y="203200"/>
                    <a:pt x="979170" y="207010"/>
                    <a:pt x="955040" y="209550"/>
                  </a:cubicBezTo>
                  <a:cubicBezTo>
                    <a:pt x="889000" y="219710"/>
                    <a:pt x="706120" y="207010"/>
                    <a:pt x="568960" y="198120"/>
                  </a:cubicBezTo>
                  <a:cubicBezTo>
                    <a:pt x="411480" y="187960"/>
                    <a:pt x="142240" y="173990"/>
                    <a:pt x="64770" y="149860"/>
                  </a:cubicBezTo>
                  <a:cubicBezTo>
                    <a:pt x="40640" y="140970"/>
                    <a:pt x="29210" y="135890"/>
                    <a:pt x="19050" y="121920"/>
                  </a:cubicBezTo>
                  <a:cubicBezTo>
                    <a:pt x="8890" y="109220"/>
                    <a:pt x="0" y="88900"/>
                    <a:pt x="2540" y="71120"/>
                  </a:cubicBezTo>
                  <a:cubicBezTo>
                    <a:pt x="3810" y="52070"/>
                    <a:pt x="21590" y="22860"/>
                    <a:pt x="38100" y="11430"/>
                  </a:cubicBezTo>
                  <a:cubicBezTo>
                    <a:pt x="52070" y="1270"/>
                    <a:pt x="90170" y="0"/>
                    <a:pt x="90170" y="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4" id="54"/>
          <p:cNvGrpSpPr/>
          <p:nvPr/>
        </p:nvGrpSpPr>
        <p:grpSpPr>
          <a:xfrm rot="0">
            <a:off x="838200" y="8643938"/>
            <a:ext cx="281940" cy="700088"/>
            <a:chOff x="0" y="0"/>
            <a:chExt cx="375920" cy="933450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45720" y="45720"/>
              <a:ext cx="278130" cy="843280"/>
            </a:xfrm>
            <a:custGeom>
              <a:avLst/>
              <a:gdLst/>
              <a:ahLst/>
              <a:cxnLst/>
              <a:rect r="r" b="b" t="t" l="l"/>
              <a:pathLst>
                <a:path h="843280" w="278130">
                  <a:moveTo>
                    <a:pt x="278130" y="78740"/>
                  </a:moveTo>
                  <a:cubicBezTo>
                    <a:pt x="241300" y="401320"/>
                    <a:pt x="185420" y="515620"/>
                    <a:pt x="171450" y="603250"/>
                  </a:cubicBezTo>
                  <a:cubicBezTo>
                    <a:pt x="160020" y="670560"/>
                    <a:pt x="182880" y="745490"/>
                    <a:pt x="163830" y="784860"/>
                  </a:cubicBezTo>
                  <a:cubicBezTo>
                    <a:pt x="152400" y="811530"/>
                    <a:pt x="128270" y="830580"/>
                    <a:pt x="107950" y="836930"/>
                  </a:cubicBezTo>
                  <a:cubicBezTo>
                    <a:pt x="91440" y="843280"/>
                    <a:pt x="71120" y="839470"/>
                    <a:pt x="55880" y="833120"/>
                  </a:cubicBezTo>
                  <a:cubicBezTo>
                    <a:pt x="40640" y="826770"/>
                    <a:pt x="24130" y="812800"/>
                    <a:pt x="16510" y="798830"/>
                  </a:cubicBezTo>
                  <a:cubicBezTo>
                    <a:pt x="7620" y="784860"/>
                    <a:pt x="3810" y="764540"/>
                    <a:pt x="6350" y="748030"/>
                  </a:cubicBezTo>
                  <a:cubicBezTo>
                    <a:pt x="7620" y="731520"/>
                    <a:pt x="15240" y="712470"/>
                    <a:pt x="29210" y="701040"/>
                  </a:cubicBezTo>
                  <a:cubicBezTo>
                    <a:pt x="44450" y="687070"/>
                    <a:pt x="80010" y="675640"/>
                    <a:pt x="101600" y="676910"/>
                  </a:cubicBezTo>
                  <a:cubicBezTo>
                    <a:pt x="119380" y="679450"/>
                    <a:pt x="135890" y="690880"/>
                    <a:pt x="147320" y="702310"/>
                  </a:cubicBezTo>
                  <a:cubicBezTo>
                    <a:pt x="158750" y="715010"/>
                    <a:pt x="168910" y="732790"/>
                    <a:pt x="168910" y="750570"/>
                  </a:cubicBezTo>
                  <a:cubicBezTo>
                    <a:pt x="168910" y="772160"/>
                    <a:pt x="156210" y="806450"/>
                    <a:pt x="139700" y="821690"/>
                  </a:cubicBezTo>
                  <a:cubicBezTo>
                    <a:pt x="121920" y="835660"/>
                    <a:pt x="85090" y="840740"/>
                    <a:pt x="63500" y="836930"/>
                  </a:cubicBezTo>
                  <a:cubicBezTo>
                    <a:pt x="46990" y="833120"/>
                    <a:pt x="30480" y="819150"/>
                    <a:pt x="21590" y="806450"/>
                  </a:cubicBezTo>
                  <a:cubicBezTo>
                    <a:pt x="11430" y="792480"/>
                    <a:pt x="7620" y="778510"/>
                    <a:pt x="5080" y="756920"/>
                  </a:cubicBezTo>
                  <a:cubicBezTo>
                    <a:pt x="0" y="718820"/>
                    <a:pt x="2540" y="659130"/>
                    <a:pt x="12700" y="598170"/>
                  </a:cubicBezTo>
                  <a:cubicBezTo>
                    <a:pt x="27940" y="506730"/>
                    <a:pt x="88900" y="368300"/>
                    <a:pt x="109220" y="267970"/>
                  </a:cubicBezTo>
                  <a:cubicBezTo>
                    <a:pt x="124460" y="186690"/>
                    <a:pt x="110490" y="83820"/>
                    <a:pt x="130810" y="41910"/>
                  </a:cubicBezTo>
                  <a:cubicBezTo>
                    <a:pt x="142240" y="21590"/>
                    <a:pt x="156210" y="11430"/>
                    <a:pt x="172720" y="5080"/>
                  </a:cubicBezTo>
                  <a:cubicBezTo>
                    <a:pt x="189230" y="0"/>
                    <a:pt x="212090" y="0"/>
                    <a:pt x="228600" y="5080"/>
                  </a:cubicBezTo>
                  <a:cubicBezTo>
                    <a:pt x="243840" y="11430"/>
                    <a:pt x="261620" y="29210"/>
                    <a:pt x="269240" y="41910"/>
                  </a:cubicBezTo>
                  <a:cubicBezTo>
                    <a:pt x="276860" y="53340"/>
                    <a:pt x="278130" y="78740"/>
                    <a:pt x="278130" y="787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6" id="56"/>
          <p:cNvGrpSpPr/>
          <p:nvPr/>
        </p:nvGrpSpPr>
        <p:grpSpPr>
          <a:xfrm rot="0">
            <a:off x="950595" y="8365807"/>
            <a:ext cx="253365" cy="445770"/>
            <a:chOff x="0" y="0"/>
            <a:chExt cx="337820" cy="594360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49530" y="48260"/>
              <a:ext cx="240030" cy="495300"/>
            </a:xfrm>
            <a:custGeom>
              <a:avLst/>
              <a:gdLst/>
              <a:ahLst/>
              <a:cxnLst/>
              <a:rect r="r" b="b" t="t" l="l"/>
              <a:pathLst>
                <a:path h="495300" w="240030">
                  <a:moveTo>
                    <a:pt x="1270" y="397510"/>
                  </a:moveTo>
                  <a:cubicBezTo>
                    <a:pt x="82550" y="125730"/>
                    <a:pt x="77470" y="99060"/>
                    <a:pt x="82550" y="74930"/>
                  </a:cubicBezTo>
                  <a:cubicBezTo>
                    <a:pt x="86360" y="55880"/>
                    <a:pt x="91440" y="40640"/>
                    <a:pt x="101600" y="27940"/>
                  </a:cubicBezTo>
                  <a:cubicBezTo>
                    <a:pt x="111760" y="16510"/>
                    <a:pt x="128270" y="6350"/>
                    <a:pt x="143510" y="2540"/>
                  </a:cubicBezTo>
                  <a:cubicBezTo>
                    <a:pt x="158750" y="0"/>
                    <a:pt x="179070" y="2540"/>
                    <a:pt x="193040" y="8890"/>
                  </a:cubicBezTo>
                  <a:cubicBezTo>
                    <a:pt x="207010" y="15240"/>
                    <a:pt x="220980" y="29210"/>
                    <a:pt x="228600" y="43180"/>
                  </a:cubicBezTo>
                  <a:cubicBezTo>
                    <a:pt x="236220" y="57150"/>
                    <a:pt x="240030" y="74930"/>
                    <a:pt x="236220" y="91440"/>
                  </a:cubicBezTo>
                  <a:cubicBezTo>
                    <a:pt x="231140" y="110490"/>
                    <a:pt x="212090" y="139700"/>
                    <a:pt x="191770" y="148590"/>
                  </a:cubicBezTo>
                  <a:cubicBezTo>
                    <a:pt x="172720" y="158750"/>
                    <a:pt x="138430" y="156210"/>
                    <a:pt x="119380" y="144780"/>
                  </a:cubicBezTo>
                  <a:cubicBezTo>
                    <a:pt x="101600" y="133350"/>
                    <a:pt x="83820" y="104140"/>
                    <a:pt x="82550" y="82550"/>
                  </a:cubicBezTo>
                  <a:cubicBezTo>
                    <a:pt x="81280" y="60960"/>
                    <a:pt x="96520" y="29210"/>
                    <a:pt x="113030" y="16510"/>
                  </a:cubicBezTo>
                  <a:cubicBezTo>
                    <a:pt x="130810" y="3810"/>
                    <a:pt x="165100" y="0"/>
                    <a:pt x="185420" y="5080"/>
                  </a:cubicBezTo>
                  <a:cubicBezTo>
                    <a:pt x="200660" y="8890"/>
                    <a:pt x="215900" y="22860"/>
                    <a:pt x="224790" y="35560"/>
                  </a:cubicBezTo>
                  <a:cubicBezTo>
                    <a:pt x="232410" y="48260"/>
                    <a:pt x="236220" y="62230"/>
                    <a:pt x="237490" y="83820"/>
                  </a:cubicBezTo>
                  <a:cubicBezTo>
                    <a:pt x="238760" y="118110"/>
                    <a:pt x="223520" y="176530"/>
                    <a:pt x="210820" y="229870"/>
                  </a:cubicBezTo>
                  <a:cubicBezTo>
                    <a:pt x="195580" y="293370"/>
                    <a:pt x="170180" y="396240"/>
                    <a:pt x="148590" y="439420"/>
                  </a:cubicBezTo>
                  <a:cubicBezTo>
                    <a:pt x="138430" y="461010"/>
                    <a:pt x="129540" y="473710"/>
                    <a:pt x="116840" y="483870"/>
                  </a:cubicBezTo>
                  <a:cubicBezTo>
                    <a:pt x="105410" y="491490"/>
                    <a:pt x="93980" y="495300"/>
                    <a:pt x="81280" y="495300"/>
                  </a:cubicBezTo>
                  <a:cubicBezTo>
                    <a:pt x="66040" y="495300"/>
                    <a:pt x="41910" y="488950"/>
                    <a:pt x="29210" y="480060"/>
                  </a:cubicBezTo>
                  <a:cubicBezTo>
                    <a:pt x="17780" y="472440"/>
                    <a:pt x="10160" y="463550"/>
                    <a:pt x="6350" y="452120"/>
                  </a:cubicBezTo>
                  <a:cubicBezTo>
                    <a:pt x="0" y="436880"/>
                    <a:pt x="1270" y="397510"/>
                    <a:pt x="1270" y="39751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DAGcGtZlI5M</dc:identifier>
  <dcterms:modified xsi:type="dcterms:W3CDTF">2011-08-01T06:04:30Z</dcterms:modified>
  <cp:revision>1</cp:revision>
  <dc:title>Závěrečná práce 2D pixelová hra Jumping Adventure</dc:title>
</cp:coreProperties>
</file>

<file path=docProps/thumbnail.jpeg>
</file>